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2.xml" ContentType="application/vnd.openxmlformats-officedocument.theme+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877" r:id="rId5"/>
    <p:sldMasterId id="2147484994" r:id="rId6"/>
    <p:sldMasterId id="2147485031" r:id="rId7"/>
  </p:sldMasterIdLst>
  <p:notesMasterIdLst>
    <p:notesMasterId r:id="rId15"/>
  </p:notesMasterIdLst>
  <p:handoutMasterIdLst>
    <p:handoutMasterId r:id="rId16"/>
  </p:handoutMasterIdLst>
  <p:sldIdLst>
    <p:sldId id="2076138028" r:id="rId8"/>
    <p:sldId id="2076138633" r:id="rId9"/>
    <p:sldId id="2076138608" r:id="rId10"/>
    <p:sldId id="2076138640" r:id="rId11"/>
    <p:sldId id="2076138639" r:id="rId12"/>
    <p:sldId id="2076138642" r:id="rId13"/>
    <p:sldId id="2076138638" r:id="rId14"/>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6" name="Author" initials="A" lastIdx="0" clrIdx="6"/>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2B0E7"/>
    <a:srgbClr val="50E6FF"/>
    <a:srgbClr val="333333"/>
    <a:srgbClr val="595AD4"/>
    <a:srgbClr val="525252"/>
    <a:srgbClr val="8E78B2"/>
    <a:srgbClr val="0078D4"/>
    <a:srgbClr val="000000"/>
    <a:srgbClr val="F2F2F2"/>
    <a:srgbClr val="F6D2C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2" autoAdjust="0"/>
    <p:restoredTop sz="86016" autoAdjust="0"/>
  </p:normalViewPr>
  <p:slideViewPr>
    <p:cSldViewPr snapToGrid="0">
      <p:cViewPr varScale="1">
        <p:scale>
          <a:sx n="95" d="100"/>
          <a:sy n="95" d="100"/>
        </p:scale>
        <p:origin x="1158" y="84"/>
      </p:cViewPr>
      <p:guideLst/>
    </p:cSldViewPr>
  </p:slideViewPr>
  <p:outlineViewPr>
    <p:cViewPr>
      <p:scale>
        <a:sx n="33" d="100"/>
        <a:sy n="33" d="100"/>
      </p:scale>
      <p:origin x="0" y="-2712"/>
    </p:cViewPr>
  </p:outlineViewPr>
  <p:notesTextViewPr>
    <p:cViewPr>
      <p:scale>
        <a:sx n="1" d="1"/>
        <a:sy n="1" d="1"/>
      </p:scale>
      <p:origin x="0" y="0"/>
    </p:cViewPr>
  </p:notesTextViewPr>
  <p:notesViewPr>
    <p:cSldViewPr snapToGrid="0">
      <p:cViewPr varScale="1">
        <p:scale>
          <a:sx n="66" d="100"/>
          <a:sy n="66" d="100"/>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Master" Target="slideMasters/slideMaster3.xml"/><Relationship Id="rId12" Type="http://schemas.openxmlformats.org/officeDocument/2006/relationships/slide" Target="slides/slide5.xml"/><Relationship Id="rId17"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handoutMaster" Target="handoutMasters/handoutMaster1.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2.xml"/><Relationship Id="rId11" Type="http://schemas.openxmlformats.org/officeDocument/2006/relationships/slide" Target="slides/slide4.xml"/><Relationship Id="rId5" Type="http://schemas.openxmlformats.org/officeDocument/2006/relationships/slideMaster" Target="slideMasters/slideMaster1.xml"/><Relationship Id="rId15" Type="http://schemas.openxmlformats.org/officeDocument/2006/relationships/notesMaster" Target="notesMasters/notesMaster1.xml"/><Relationship Id="rId10" Type="http://schemas.openxmlformats.org/officeDocument/2006/relationships/slide" Target="slides/slide3.xml"/><Relationship Id="rId19" Type="http://schemas.openxmlformats.org/officeDocument/2006/relationships/viewProps" Target="viewProps.xml"/><Relationship Id="rId4" Type="http://schemas.openxmlformats.org/officeDocument/2006/relationships/customXml" Target="../customXml/item4.xml"/><Relationship Id="rId9" Type="http://schemas.openxmlformats.org/officeDocument/2006/relationships/slide" Target="slides/slide2.xml"/><Relationship Id="rId14"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6/14/2022 12:02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6/14/2022 11:41 AM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072DC8-D49D-432C-9D46-A7718B5F5490}" type="datetime8">
              <a:rPr lang="en-US" smtClean="0"/>
              <a:t>6/14/2022 11:41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19460096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6/14/2022 11:41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20909265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6/14/2022 11:41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26048585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6/14/2022 11:41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14958430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g"/><Relationship Id="rId1" Type="http://schemas.openxmlformats.org/officeDocument/2006/relationships/slideMaster" Target="../slideMasters/slideMaster3.xml"/><Relationship Id="rId4" Type="http://schemas.openxmlformats.org/officeDocument/2006/relationships/image" Target="../media/image26.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4.png"/><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4.png"/><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 name="Picture 1" descr="Ignite event illustration dark">
            <a:extLst>
              <a:ext uri="{FF2B5EF4-FFF2-40B4-BE49-F238E27FC236}">
                <a16:creationId xmlns:a16="http://schemas.microsoft.com/office/drawing/2014/main" id="{900C604B-14C0-45AA-8961-B081C1E5B968}"/>
              </a:ext>
            </a:extLst>
          </p:cNvPr>
          <p:cNvPicPr>
            <a:picLocks noChangeAspect="1"/>
          </p:cNvPicPr>
          <p:nvPr userDrawn="1"/>
        </p:nvPicPr>
        <p:blipFill>
          <a:blip r:embed="rId2"/>
          <a:stretch>
            <a:fillRect/>
          </a:stretch>
        </p:blipFill>
        <p:spPr bwMode="invGray">
          <a:xfrm>
            <a:off x="0" y="0"/>
            <a:ext cx="12192000" cy="6857999"/>
          </a:xfrm>
          <a:prstGeom prst="rect">
            <a:avLst/>
          </a:prstGeom>
        </p:spPr>
      </p:pic>
      <p:pic>
        <p:nvPicPr>
          <p:cNvPr id="3" name="MS logo white - EMF" descr="Microsoft logo white text version">
            <a:extLst>
              <a:ext uri="{FF2B5EF4-FFF2-40B4-BE49-F238E27FC236}">
                <a16:creationId xmlns:a16="http://schemas.microsoft.com/office/drawing/2014/main" id="{9EC268FC-6E15-4088-8C76-1BBAB3B698BD}"/>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584200" y="585788"/>
            <a:ext cx="1366245" cy="292608"/>
          </a:xfrm>
          <a:prstGeom prst="rect">
            <a:avLst/>
          </a:prstGeom>
        </p:spPr>
      </p:pic>
      <p:pic>
        <p:nvPicPr>
          <p:cNvPr id="10" name="Picture 9" descr="Microsoft Ignite">
            <a:extLst>
              <a:ext uri="{FF2B5EF4-FFF2-40B4-BE49-F238E27FC236}">
                <a16:creationId xmlns:a16="http://schemas.microsoft.com/office/drawing/2014/main" id="{643854D1-D444-4A25-AE1C-0BE7029C63CB}"/>
              </a:ext>
            </a:extLst>
          </p:cNvPr>
          <p:cNvPicPr>
            <a:picLocks noChangeAspect="1"/>
          </p:cNvPicPr>
          <p:nvPr userDrawn="1"/>
        </p:nvPicPr>
        <p:blipFill>
          <a:blip r:embed="rId4" cstate="screen">
            <a:extLst>
              <a:ext uri="{28A0092B-C50C-407E-A947-70E740481C1C}">
                <a14:useLocalDpi xmlns:a14="http://schemas.microsoft.com/office/drawing/2010/main"/>
              </a:ext>
            </a:extLst>
          </a:blip>
          <a:srcRect/>
          <a:stretch/>
        </p:blipFill>
        <p:spPr bwMode="invGray">
          <a:xfrm>
            <a:off x="-14514" y="1296364"/>
            <a:ext cx="6470195" cy="1667922"/>
          </a:xfrm>
          <a:prstGeom prst="rect">
            <a:avLst/>
          </a:prstGeom>
        </p:spPr>
      </p:pic>
    </p:spTree>
    <p:extLst>
      <p:ext uri="{BB962C8B-B14F-4D97-AF65-F5344CB8AC3E}">
        <p14:creationId xmlns:p14="http://schemas.microsoft.com/office/powerpoint/2010/main" val="1281099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8729865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2875002"/>
            <a:ext cx="4160521"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84760084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5ACBF0"/>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1" pos="3336">
          <p15:clr>
            <a:srgbClr val="FBAE40"/>
          </p15:clr>
        </p15:guide>
        <p15:guide id="32" orient="horz" pos="2160" userDrawn="1">
          <p15:clr>
            <a:srgbClr val="5ACBF0"/>
          </p15:clr>
        </p15:guide>
        <p15:guide id="33" pos="2994">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30886361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2A8B3ECF-E4A4-4BBE-8FC7-9B89BFA966A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41903408"/>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 Diagonal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745737"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6" descr="This photo is a 'placeholder' only. Drag or drop your photo here, or click and tap the center to insert a photo.">
            <a:extLst>
              <a:ext uri="{FF2B5EF4-FFF2-40B4-BE49-F238E27FC236}">
                <a16:creationId xmlns:a16="http://schemas.microsoft.com/office/drawing/2014/main" id="{96FC256F-5E96-4FBB-9716-7513A1C62748}"/>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56580782"/>
      </p:ext>
    </p:extLst>
  </p:cSld>
  <p:clrMapOvr>
    <a:masterClrMapping/>
  </p:clrMapOvr>
  <p:transition>
    <p:fade/>
  </p:transition>
  <p:extLst>
    <p:ext uri="{DCECCB84-F9BA-43D5-87BE-67443E8EF086}">
      <p15:sldGuideLst xmlns:p15="http://schemas.microsoft.com/office/powerpoint/2012/main">
        <p15:guide id="2" pos="3362" userDrawn="1">
          <p15:clr>
            <a:srgbClr val="5ACBF0"/>
          </p15:clr>
        </p15:guide>
        <p15:guide id="6" orient="horz" pos="904">
          <p15:clr>
            <a:srgbClr val="5ACBF0"/>
          </p15:clr>
        </p15:guide>
        <p15:guide id="7" orient="horz" pos="1968">
          <p15:clr>
            <a:srgbClr val="5ACBF0"/>
          </p15:clr>
        </p15:guide>
        <p15:guide id="8" orient="horz" pos="2226">
          <p15:clr>
            <a:srgbClr val="5ACBF0"/>
          </p15:clr>
        </p15:guide>
        <p15:guide id="11" pos="2993">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73771252"/>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iagonal Right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2" y="585788"/>
            <a:ext cx="4748913" cy="5683249"/>
          </a:xfrm>
        </p:spPr>
        <p:txBody>
          <a:bodyPr anchor="ctr"/>
          <a:lstStyle/>
          <a:p>
            <a:r>
              <a:rPr lang="en-US"/>
              <a:t>Click to edit Master title style</a:t>
            </a:r>
          </a:p>
        </p:txBody>
      </p:sp>
      <p:sp>
        <p:nvSpPr>
          <p:cNvPr id="9" name="Picture Placeholder 8" descr="This photo is a 'placeholder' only. Drag or drop your photo here, or click and tap the center to insert a photo.">
            <a:extLst>
              <a:ext uri="{FF2B5EF4-FFF2-40B4-BE49-F238E27FC236}">
                <a16:creationId xmlns:a16="http://schemas.microsoft.com/office/drawing/2014/main" id="{2329700E-8602-48B7-B5D9-EEDEF0890439}"/>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21108364"/>
      </p:ext>
    </p:extLst>
  </p:cSld>
  <p:clrMapOvr>
    <a:masterClrMapping/>
  </p:clrMapOvr>
  <p:transition>
    <p:fade/>
  </p:transition>
  <p:extLst>
    <p:ext uri="{DCECCB84-F9BA-43D5-87BE-67443E8EF086}">
      <p15:sldGuideLst xmlns:p15="http://schemas.microsoft.com/office/powerpoint/2012/main">
        <p15:guide id="5" orient="horz" pos="2160">
          <p15:clr>
            <a:srgbClr val="5ACBF0"/>
          </p15:clr>
        </p15:guide>
        <p15:guide id="6" pos="3362" userDrawn="1">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213E2564-B248-4307-9647-3860A1D1F957}"/>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26824655"/>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23383375"/>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54863440"/>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8" name="MS logo white - EMF" descr="Microsoft logo white text version">
            <a:extLst>
              <a:ext uri="{FF2B5EF4-FFF2-40B4-BE49-F238E27FC236}">
                <a16:creationId xmlns:a16="http://schemas.microsoft.com/office/drawing/2014/main" id="{CEB907E8-8DF2-4BB3-87C9-9C2130FCB0F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3340733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66381074"/>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userDrawn="1">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EE0325E-4E70-4338-BF4C-7AFCB34D09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6449921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userDrawn="1">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AACE723B-35DC-425C-8962-F4599190EE4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00833516"/>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A39C78D3-0313-4B8D-88E0-883765889810}"/>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3979250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B2F9ED1A-9FCE-462D-B16F-2A263C5EA46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9023836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F8455F91-F643-4C10-B5F5-E0C9FA397E49}"/>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63204189"/>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20700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1981200" y="2387125"/>
            <a:ext cx="2083750" cy="2083750"/>
          </a:xfrm>
          <a:prstGeom prst="ellipse">
            <a:avLst/>
          </a:prstGeom>
          <a:blipFill>
            <a:blip r:embed="rId2"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1756631" y="4984745"/>
            <a:ext cx="2532888" cy="1284290"/>
          </a:xfrm>
        </p:spPr>
        <p:txBody>
          <a:bodyPr/>
          <a:lstStyle>
            <a:lvl1pPr marL="0" indent="0" algn="ctr">
              <a:spcBef>
                <a:spcPts val="0"/>
              </a:spcBef>
              <a:buNone/>
              <a:defRPr sz="24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5054125" y="2384425"/>
            <a:ext cx="2083750" cy="2083750"/>
          </a:xfrm>
          <a:prstGeom prst="ellipse">
            <a:avLst/>
          </a:prstGeom>
          <a:blipFill>
            <a:blip r:embed="rId2"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829556" y="4984746"/>
            <a:ext cx="2532888" cy="1284291"/>
          </a:xfrm>
        </p:spPr>
        <p:txBody>
          <a:bodyPr/>
          <a:lstStyle>
            <a:lvl1pPr marL="0" indent="0" algn="ctr">
              <a:spcBef>
                <a:spcPts val="0"/>
              </a:spcBef>
              <a:buNone/>
              <a:defRPr sz="24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8127050" y="2387125"/>
            <a:ext cx="2083750" cy="2083750"/>
          </a:xfrm>
          <a:prstGeom prst="ellipse">
            <a:avLst/>
          </a:prstGeom>
          <a:blipFill>
            <a:blip r:embed="rId2"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902481" y="4984746"/>
            <a:ext cx="2532888" cy="1284290"/>
          </a:xfrm>
        </p:spPr>
        <p:txBody>
          <a:bodyPr/>
          <a:lstStyle>
            <a:lvl1pPr marL="0" indent="0" algn="ctr">
              <a:spcBef>
                <a:spcPts val="0"/>
              </a:spcBef>
              <a:buNone/>
              <a:defRPr sz="24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08912840"/>
      </p:ext>
    </p:extLst>
  </p:cSld>
  <p:clrMapOvr>
    <a:masterClrMapping/>
  </p:clrMapOvr>
  <p:transition>
    <p:fade/>
  </p:transition>
  <p:extLst>
    <p:ext uri="{DCECCB84-F9BA-43D5-87BE-67443E8EF086}">
      <p15:sldGuideLst xmlns:p15="http://schemas.microsoft.com/office/powerpoint/2012/main">
        <p15:guide id="1" orient="horz" pos="751">
          <p15:clr>
            <a:srgbClr val="FBAE40"/>
          </p15:clr>
        </p15:guide>
        <p15:guide id="2" orient="horz" pos="3131">
          <p15:clr>
            <a:srgbClr val="5ACBF0"/>
          </p15:clr>
        </p15:guide>
        <p15:guide id="3" pos="3840">
          <p15:clr>
            <a:srgbClr val="5ACBF0"/>
          </p15:clr>
        </p15:guide>
        <p15:guide id="4" pos="1904">
          <p15:clr>
            <a:srgbClr val="5ACBF0"/>
          </p15:clr>
        </p15:guide>
        <p15:guide id="5" pos="5775">
          <p15:clr>
            <a:srgbClr val="5ACBF0"/>
          </p15:clr>
        </p15:guide>
        <p15:guide id="6" pos="1104">
          <p15:clr>
            <a:srgbClr val="5ACBF0"/>
          </p15:clr>
        </p15:guide>
        <p15:guide id="7" pos="2705">
          <p15:clr>
            <a:srgbClr val="5ACBF0"/>
          </p15:clr>
        </p15:guide>
        <p15:guide id="8" pos="3043">
          <p15:clr>
            <a:srgbClr val="5ACBF0"/>
          </p15:clr>
        </p15:guide>
        <p15:guide id="9" pos="4642">
          <p15:clr>
            <a:srgbClr val="5ACBF0"/>
          </p15:clr>
        </p15:guide>
        <p15:guide id="10" pos="4980">
          <p15:clr>
            <a:srgbClr val="5ACBF0"/>
          </p15:clr>
        </p15:guide>
        <p15:guide id="11" pos="6576">
          <p15:clr>
            <a:srgbClr val="5ACBF0"/>
          </p15:clr>
        </p15:guide>
        <p15:guide id="12" orient="horz" pos="1502">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20700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828296" y="2387125"/>
            <a:ext cx="2083750" cy="2083750"/>
          </a:xfrm>
          <a:prstGeom prst="ellipse">
            <a:avLst/>
          </a:prstGeom>
          <a:blipFill>
            <a:blip r:embed="rId2"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2612" y="4984746"/>
            <a:ext cx="2532888" cy="1284290"/>
          </a:xfrm>
        </p:spPr>
        <p:txBody>
          <a:bodyPr/>
          <a:lstStyle>
            <a:lvl1pPr marL="0" indent="0" algn="ctr">
              <a:spcBef>
                <a:spcPts val="0"/>
              </a:spcBef>
              <a:buNone/>
              <a:defRPr sz="24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646239" y="2387125"/>
            <a:ext cx="2083750" cy="2083750"/>
          </a:xfrm>
          <a:prstGeom prst="ellipse">
            <a:avLst/>
          </a:prstGeom>
          <a:blipFill>
            <a:blip r:embed="rId2"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27985" y="4984746"/>
            <a:ext cx="2532888" cy="1284291"/>
          </a:xfrm>
        </p:spPr>
        <p:txBody>
          <a:bodyPr/>
          <a:lstStyle>
            <a:lvl1pPr marL="0" indent="0" algn="ctr">
              <a:spcBef>
                <a:spcPts val="0"/>
              </a:spcBef>
              <a:buNone/>
              <a:defRPr sz="24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462013" y="2387125"/>
            <a:ext cx="2083750" cy="2083750"/>
          </a:xfrm>
          <a:prstGeom prst="ellipse">
            <a:avLst/>
          </a:prstGeom>
          <a:blipFill>
            <a:blip r:embed="rId2"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252243" y="4984746"/>
            <a:ext cx="2532888" cy="1284290"/>
          </a:xfrm>
        </p:spPr>
        <p:txBody>
          <a:bodyPr/>
          <a:lstStyle>
            <a:lvl1pPr marL="0" indent="0" algn="ctr">
              <a:spcBef>
                <a:spcPts val="0"/>
              </a:spcBef>
              <a:buNone/>
              <a:defRPr sz="24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301069" y="2387125"/>
            <a:ext cx="2083750" cy="2083750"/>
          </a:xfrm>
          <a:prstGeom prst="ellipse">
            <a:avLst/>
          </a:prstGeom>
          <a:blipFill>
            <a:blip r:embed="rId2"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076500" y="4984746"/>
            <a:ext cx="2532888" cy="1284290"/>
          </a:xfrm>
        </p:spPr>
        <p:txBody>
          <a:bodyPr/>
          <a:lstStyle>
            <a:lvl1pPr marL="0" indent="0" algn="ctr">
              <a:spcBef>
                <a:spcPts val="0"/>
              </a:spcBef>
              <a:buNone/>
              <a:defRPr sz="24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24475581"/>
      </p:ext>
    </p:extLst>
  </p:cSld>
  <p:clrMapOvr>
    <a:masterClrMapping/>
  </p:clrMapOvr>
  <p:transition>
    <p:fade/>
  </p:transition>
  <p:extLst>
    <p:ext uri="{DCECCB84-F9BA-43D5-87BE-67443E8EF086}">
      <p15:sldGuideLst xmlns:p15="http://schemas.microsoft.com/office/powerpoint/2012/main">
        <p15:guide id="1" orient="horz" pos="751">
          <p15:clr>
            <a:srgbClr val="FBAE40"/>
          </p15:clr>
        </p15:guide>
        <p15:guide id="2" orient="horz" pos="3138">
          <p15:clr>
            <a:srgbClr val="5ACBF0"/>
          </p15:clr>
        </p15:guide>
        <p15:guide id="3" pos="3937">
          <p15:clr>
            <a:srgbClr val="5ACBF0"/>
          </p15:clr>
        </p15:guide>
        <p15:guide id="4" pos="1961">
          <p15:clr>
            <a:srgbClr val="5ACBF0"/>
          </p15:clr>
        </p15:guide>
        <p15:guide id="5" pos="5717">
          <p15:clr>
            <a:srgbClr val="5ACBF0"/>
          </p15:clr>
        </p15:guide>
        <p15:guide id="6" pos="5534">
          <p15:clr>
            <a:srgbClr val="5ACBF0"/>
          </p15:clr>
        </p15:guide>
        <p15:guide id="7" pos="3760">
          <p15:clr>
            <a:srgbClr val="5ACBF0"/>
          </p15:clr>
        </p15:guide>
        <p15:guide id="8" pos="2162">
          <p15:clr>
            <a:srgbClr val="5ACBF0"/>
          </p15:clr>
        </p15:guide>
        <p15:guide id="10" pos="2955">
          <p15:clr>
            <a:srgbClr val="5ACBF0"/>
          </p15:clr>
        </p15:guide>
        <p15:guide id="11" pos="4727">
          <p15:clr>
            <a:srgbClr val="5ACBF0"/>
          </p15:clr>
        </p15:guide>
        <p15:guide id="12" pos="6515">
          <p15:clr>
            <a:srgbClr val="5ACBF0"/>
          </p15:clr>
        </p15:guide>
        <p15:guide id="13" pos="1176">
          <p15:clr>
            <a:srgbClr val="5ACBF0"/>
          </p15:clr>
        </p15:guide>
        <p15:guide id="14" orient="horz" pos="1504">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430887"/>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2908358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3211969"/>
            <a:ext cx="6667500" cy="430887"/>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9833570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userDrawn="1">
          <p15:clr>
            <a:srgbClr val="5ACBF0"/>
          </p15:clr>
        </p15:guide>
        <p15:guide id="30" pos="2376">
          <p15:clr>
            <a:srgbClr val="5ACBF0"/>
          </p15:clr>
        </p15:guide>
        <p15:guide id="31" pos="3113">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9121006B-09FA-4F62-9542-4F6479B0897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4588476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losing logo slide dark">
    <p:bg>
      <p:bgRef idx="1001">
        <a:schemeClr val="bg1"/>
      </p:bgRef>
    </p:bg>
    <p:spTree>
      <p:nvGrpSpPr>
        <p:cNvPr id="1" name=""/>
        <p:cNvGrpSpPr/>
        <p:nvPr/>
      </p:nvGrpSpPr>
      <p:grpSpPr>
        <a:xfrm>
          <a:off x="0" y="0"/>
          <a:ext cx="0" cy="0"/>
          <a:chOff x="0" y="0"/>
          <a:chExt cx="0" cy="0"/>
        </a:xfrm>
      </p:grpSpPr>
      <p:pic>
        <p:nvPicPr>
          <p:cNvPr id="8" name="MS logo white - EMF" descr="Microsoft logo white text version">
            <a:extLst>
              <a:ext uri="{FF2B5EF4-FFF2-40B4-BE49-F238E27FC236}">
                <a16:creationId xmlns:a16="http://schemas.microsoft.com/office/drawing/2014/main" id="{CEB907E8-8DF2-4BB3-87C9-9C2130FCB0F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6" name="Text Box 3" descr="This is a copyright notice that should be included on the final slide.">
            <a:extLst>
              <a:ext uri="{FF2B5EF4-FFF2-40B4-BE49-F238E27FC236}">
                <a16:creationId xmlns:a16="http://schemas.microsoft.com/office/drawing/2014/main" id="{2EF22270-CC6A-4926-B9D2-44190FEA56B2}"/>
              </a:ext>
            </a:extLst>
          </p:cNvPr>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spTree>
    <p:extLst>
      <p:ext uri="{BB962C8B-B14F-4D97-AF65-F5344CB8AC3E}">
        <p14:creationId xmlns:p14="http://schemas.microsoft.com/office/powerpoint/2010/main" val="5288423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57409849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16249218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553998"/>
          </a:xfrm>
        </p:spPr>
        <p:txBody>
          <a:bodyPr/>
          <a:lstStyle>
            <a:lvl1pPr>
              <a:defRPr>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96485044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ode Righ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p:nvPr>
        </p:nvSpPr>
        <p:spPr>
          <a:xfrm>
            <a:off x="588263" y="457200"/>
            <a:ext cx="4925125" cy="553998"/>
          </a:xfrm>
        </p:spPr>
        <p:txBody>
          <a:bodyPr/>
          <a:lstStyle>
            <a:lvl1pPr>
              <a:defRPr>
                <a:solidFill>
                  <a:schemeClr val="tx1"/>
                </a:solidFill>
              </a:defRPr>
            </a:lvl1pPr>
          </a:lstStyle>
          <a:p>
            <a:r>
              <a:rPr lang="en-US"/>
              <a:t>Click to edit Master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924423"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6093451" y="0"/>
            <a:ext cx="6095983"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6096000"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6680200" y="709187"/>
            <a:ext cx="4922486"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17766845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5" pos="3473">
          <p15:clr>
            <a:srgbClr val="5ACBF0"/>
          </p15:clr>
        </p15:guide>
        <p15:guide id="6" pos="4211">
          <p15:clr>
            <a:srgbClr val="5ACBF0"/>
          </p15:clr>
        </p15:guide>
        <p15:guide id="7" pos="384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ode Left">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1" y="0"/>
            <a:ext cx="6095983"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p:nvPr>
        </p:nvSpPr>
        <p:spPr>
          <a:xfrm>
            <a:off x="6680183" y="457200"/>
            <a:ext cx="4926600" cy="553998"/>
          </a:xfrm>
        </p:spPr>
        <p:txBody>
          <a:bodyPr/>
          <a:lstStyle>
            <a:lvl1pPr>
              <a:defRPr>
                <a:solidFill>
                  <a:schemeClr val="tx1"/>
                </a:solidFill>
              </a:defRPr>
            </a:lvl1pPr>
          </a:lstStyle>
          <a:p>
            <a:r>
              <a:rPr lang="en-US"/>
              <a:t>Click to edit Master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200" y="706011"/>
            <a:ext cx="4922486"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6684965" y="1336675"/>
            <a:ext cx="4924423"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14900939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3">
          <p15:clr>
            <a:srgbClr val="5ACBF0"/>
          </p15:clr>
        </p15:guide>
        <p15:guide id="4" orient="horz" pos="839">
          <p15:clr>
            <a:srgbClr val="5ACBF0"/>
          </p15:clr>
        </p15:guide>
        <p15:guide id="5" pos="3473">
          <p15:clr>
            <a:srgbClr val="5ACBF0"/>
          </p15:clr>
        </p15:guide>
        <p15:guide id="6" pos="4211">
          <p15:clr>
            <a:srgbClr val="5ACBF0"/>
          </p15:clr>
        </p15:guide>
        <p15:guide id="7" pos="384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D83B0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2834564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0078D4"/>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9278963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052011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931683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604109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7648496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52E58060-2934-4397-A05C-A91635D3C6E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41368910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269212997"/>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2755697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1"/>
      </p:bgRef>
    </p:bg>
    <p:spTree>
      <p:nvGrpSpPr>
        <p:cNvPr id="1" name=""/>
        <p:cNvGrpSpPr/>
        <p:nvPr/>
      </p:nvGrpSpPr>
      <p:grpSpPr>
        <a:xfrm>
          <a:off x="0" y="0"/>
          <a:ext cx="0" cy="0"/>
          <a:chOff x="0" y="0"/>
          <a:chExt cx="0" cy="0"/>
        </a:xfrm>
      </p:grpSpPr>
      <p:pic>
        <p:nvPicPr>
          <p:cNvPr id="7" name="Picture 6" descr="Microsoft Ignite cube graphic">
            <a:extLst>
              <a:ext uri="{FF2B5EF4-FFF2-40B4-BE49-F238E27FC236}">
                <a16:creationId xmlns:a16="http://schemas.microsoft.com/office/drawing/2014/main" id="{AEB1E43F-243E-134D-9418-B32A73E0E48E}"/>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138046" y="0"/>
            <a:ext cx="8053953"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5" name="Freeform 5" descr="Microsoft Ignite logo">
            <a:extLst>
              <a:ext uri="{FF2B5EF4-FFF2-40B4-BE49-F238E27FC236}">
                <a16:creationId xmlns:a16="http://schemas.microsoft.com/office/drawing/2014/main" id="{6457201E-9DAE-41FA-A3D5-E845A60E44BE}"/>
              </a:ext>
            </a:extLst>
          </p:cNvPr>
          <p:cNvSpPr>
            <a:spLocks noEditPoints="1"/>
          </p:cNvSpPr>
          <p:nvPr userDrawn="1"/>
        </p:nvSpPr>
        <p:spPr bwMode="black">
          <a:xfrm>
            <a:off x="593725" y="2865438"/>
            <a:ext cx="3040063" cy="1547813"/>
          </a:xfrm>
          <a:custGeom>
            <a:avLst/>
            <a:gdLst>
              <a:gd name="T0" fmla="*/ 882 w 1710"/>
              <a:gd name="T1" fmla="*/ 598 h 862"/>
              <a:gd name="T2" fmla="*/ 1008 w 1710"/>
              <a:gd name="T3" fmla="*/ 652 h 862"/>
              <a:gd name="T4" fmla="*/ 991 w 1710"/>
              <a:gd name="T5" fmla="*/ 711 h 862"/>
              <a:gd name="T6" fmla="*/ 845 w 1710"/>
              <a:gd name="T7" fmla="*/ 579 h 862"/>
              <a:gd name="T8" fmla="*/ 697 w 1710"/>
              <a:gd name="T9" fmla="*/ 504 h 862"/>
              <a:gd name="T10" fmla="*/ 697 w 1710"/>
              <a:gd name="T11" fmla="*/ 709 h 862"/>
              <a:gd name="T12" fmla="*/ 752 w 1710"/>
              <a:gd name="T13" fmla="*/ 722 h 862"/>
              <a:gd name="T14" fmla="*/ 745 w 1710"/>
              <a:gd name="T15" fmla="*/ 553 h 862"/>
              <a:gd name="T16" fmla="*/ 574 w 1710"/>
              <a:gd name="T17" fmla="*/ 482 h 862"/>
              <a:gd name="T18" fmla="*/ 623 w 1710"/>
              <a:gd name="T19" fmla="*/ 462 h 862"/>
              <a:gd name="T20" fmla="*/ 626 w 1710"/>
              <a:gd name="T21" fmla="*/ 553 h 862"/>
              <a:gd name="T22" fmla="*/ 394 w 1710"/>
              <a:gd name="T23" fmla="*/ 588 h 862"/>
              <a:gd name="T24" fmla="*/ 393 w 1710"/>
              <a:gd name="T25" fmla="*/ 763 h 862"/>
              <a:gd name="T26" fmla="*/ 485 w 1710"/>
              <a:gd name="T27" fmla="*/ 763 h 862"/>
              <a:gd name="T28" fmla="*/ 249 w 1710"/>
              <a:gd name="T29" fmla="*/ 639 h 862"/>
              <a:gd name="T30" fmla="*/ 140 w 1710"/>
              <a:gd name="T31" fmla="*/ 662 h 862"/>
              <a:gd name="T32" fmla="*/ 249 w 1710"/>
              <a:gd name="T33" fmla="*/ 639 h 862"/>
              <a:gd name="T34" fmla="*/ 179 w 1710"/>
              <a:gd name="T35" fmla="*/ 862 h 862"/>
              <a:gd name="T36" fmla="*/ 248 w 1710"/>
              <a:gd name="T37" fmla="*/ 727 h 862"/>
              <a:gd name="T38" fmla="*/ 116 w 1710"/>
              <a:gd name="T39" fmla="*/ 579 h 862"/>
              <a:gd name="T40" fmla="*/ 0 w 1710"/>
              <a:gd name="T41" fmla="*/ 763 h 862"/>
              <a:gd name="T42" fmla="*/ 0 w 1710"/>
              <a:gd name="T43" fmla="*/ 763 h 862"/>
              <a:gd name="T44" fmla="*/ 1660 w 1710"/>
              <a:gd name="T45" fmla="*/ 43 h 862"/>
              <a:gd name="T46" fmla="*/ 1530 w 1710"/>
              <a:gd name="T47" fmla="*/ 105 h 862"/>
              <a:gd name="T48" fmla="*/ 1559 w 1710"/>
              <a:gd name="T49" fmla="*/ 0 h 862"/>
              <a:gd name="T50" fmla="*/ 1447 w 1710"/>
              <a:gd name="T51" fmla="*/ 142 h 862"/>
              <a:gd name="T52" fmla="*/ 1577 w 1710"/>
              <a:gd name="T53" fmla="*/ 142 h 862"/>
              <a:gd name="T54" fmla="*/ 1710 w 1710"/>
              <a:gd name="T55" fmla="*/ 312 h 862"/>
              <a:gd name="T56" fmla="*/ 1660 w 1710"/>
              <a:gd name="T57" fmla="*/ 142 h 862"/>
              <a:gd name="T58" fmla="*/ 1325 w 1710"/>
              <a:gd name="T59" fmla="*/ 138 h 862"/>
              <a:gd name="T60" fmla="*/ 1368 w 1710"/>
              <a:gd name="T61" fmla="*/ 263 h 862"/>
              <a:gd name="T62" fmla="*/ 1402 w 1710"/>
              <a:gd name="T63" fmla="*/ 289 h 862"/>
              <a:gd name="T64" fmla="*/ 1327 w 1710"/>
              <a:gd name="T65" fmla="*/ 100 h 862"/>
              <a:gd name="T66" fmla="*/ 1129 w 1710"/>
              <a:gd name="T67" fmla="*/ 193 h 862"/>
              <a:gd name="T68" fmla="*/ 1089 w 1710"/>
              <a:gd name="T69" fmla="*/ 150 h 862"/>
              <a:gd name="T70" fmla="*/ 1177 w 1710"/>
              <a:gd name="T71" fmla="*/ 109 h 862"/>
              <a:gd name="T72" fmla="*/ 1039 w 1710"/>
              <a:gd name="T73" fmla="*/ 162 h 862"/>
              <a:gd name="T74" fmla="*/ 1112 w 1710"/>
              <a:gd name="T75" fmla="*/ 231 h 862"/>
              <a:gd name="T76" fmla="*/ 1039 w 1710"/>
              <a:gd name="T77" fmla="*/ 264 h 862"/>
              <a:gd name="T78" fmla="*/ 1181 w 1710"/>
              <a:gd name="T79" fmla="*/ 285 h 862"/>
              <a:gd name="T80" fmla="*/ 840 w 1710"/>
              <a:gd name="T81" fmla="*/ 211 h 862"/>
              <a:gd name="T82" fmla="*/ 943 w 1710"/>
              <a:gd name="T83" fmla="*/ 157 h 862"/>
              <a:gd name="T84" fmla="*/ 820 w 1710"/>
              <a:gd name="T85" fmla="*/ 290 h 862"/>
              <a:gd name="T86" fmla="*/ 1007 w 1710"/>
              <a:gd name="T87" fmla="*/ 209 h 862"/>
              <a:gd name="T88" fmla="*/ 701 w 1710"/>
              <a:gd name="T89" fmla="*/ 214 h 862"/>
              <a:gd name="T90" fmla="*/ 755 w 1710"/>
              <a:gd name="T91" fmla="*/ 101 h 862"/>
              <a:gd name="T92" fmla="*/ 653 w 1710"/>
              <a:gd name="T93" fmla="*/ 105 h 862"/>
              <a:gd name="T94" fmla="*/ 610 w 1710"/>
              <a:gd name="T95" fmla="*/ 264 h 862"/>
              <a:gd name="T96" fmla="*/ 563 w 1710"/>
              <a:gd name="T97" fmla="*/ 138 h 862"/>
              <a:gd name="T98" fmla="*/ 446 w 1710"/>
              <a:gd name="T99" fmla="*/ 215 h 862"/>
              <a:gd name="T100" fmla="*/ 386 w 1710"/>
              <a:gd name="T101" fmla="*/ 61 h 862"/>
              <a:gd name="T102" fmla="*/ 386 w 1710"/>
              <a:gd name="T103" fmla="*/ 7 h 862"/>
              <a:gd name="T104" fmla="*/ 362 w 1710"/>
              <a:gd name="T105" fmla="*/ 315 h 862"/>
              <a:gd name="T106" fmla="*/ 362 w 1710"/>
              <a:gd name="T107" fmla="*/ 315 h 862"/>
              <a:gd name="T108" fmla="*/ 267 w 1710"/>
              <a:gd name="T109" fmla="*/ 315 h 862"/>
              <a:gd name="T110" fmla="*/ 173 w 1710"/>
              <a:gd name="T111" fmla="*/ 315 h 862"/>
              <a:gd name="T112" fmla="*/ 45 w 1710"/>
              <a:gd name="T113" fmla="*/ 125 h 862"/>
              <a:gd name="T114" fmla="*/ 146 w 1710"/>
              <a:gd name="T115" fmla="*/ 216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10" h="862">
                <a:moveTo>
                  <a:pt x="962" y="637"/>
                </a:moveTo>
                <a:lnTo>
                  <a:pt x="962" y="637"/>
                </a:lnTo>
                <a:cubicBezTo>
                  <a:pt x="962" y="620"/>
                  <a:pt x="957" y="607"/>
                  <a:pt x="950" y="597"/>
                </a:cubicBezTo>
                <a:cubicBezTo>
                  <a:pt x="942" y="588"/>
                  <a:pt x="931" y="583"/>
                  <a:pt x="917" y="583"/>
                </a:cubicBezTo>
                <a:cubicBezTo>
                  <a:pt x="903" y="583"/>
                  <a:pt x="891" y="588"/>
                  <a:pt x="882" y="598"/>
                </a:cubicBezTo>
                <a:cubicBezTo>
                  <a:pt x="872" y="608"/>
                  <a:pt x="867" y="621"/>
                  <a:pt x="864" y="637"/>
                </a:cubicBezTo>
                <a:lnTo>
                  <a:pt x="962" y="637"/>
                </a:lnTo>
                <a:close/>
                <a:moveTo>
                  <a:pt x="984" y="575"/>
                </a:moveTo>
                <a:lnTo>
                  <a:pt x="984" y="575"/>
                </a:lnTo>
                <a:cubicBezTo>
                  <a:pt x="1000" y="594"/>
                  <a:pt x="1008" y="620"/>
                  <a:pt x="1008" y="652"/>
                </a:cubicBezTo>
                <a:lnTo>
                  <a:pt x="1008" y="671"/>
                </a:lnTo>
                <a:lnTo>
                  <a:pt x="864" y="671"/>
                </a:lnTo>
                <a:cubicBezTo>
                  <a:pt x="865" y="690"/>
                  <a:pt x="871" y="705"/>
                  <a:pt x="882" y="715"/>
                </a:cubicBezTo>
                <a:cubicBezTo>
                  <a:pt x="894" y="726"/>
                  <a:pt x="909" y="731"/>
                  <a:pt x="929" y="731"/>
                </a:cubicBezTo>
                <a:cubicBezTo>
                  <a:pt x="952" y="731"/>
                  <a:pt x="972" y="725"/>
                  <a:pt x="991" y="711"/>
                </a:cubicBezTo>
                <a:lnTo>
                  <a:pt x="991" y="750"/>
                </a:lnTo>
                <a:cubicBezTo>
                  <a:pt x="972" y="762"/>
                  <a:pt x="947" y="768"/>
                  <a:pt x="915" y="768"/>
                </a:cubicBezTo>
                <a:cubicBezTo>
                  <a:pt x="884" y="768"/>
                  <a:pt x="860" y="758"/>
                  <a:pt x="843" y="739"/>
                </a:cubicBezTo>
                <a:cubicBezTo>
                  <a:pt x="825" y="720"/>
                  <a:pt x="816" y="693"/>
                  <a:pt x="816" y="658"/>
                </a:cubicBezTo>
                <a:cubicBezTo>
                  <a:pt x="816" y="626"/>
                  <a:pt x="826" y="599"/>
                  <a:pt x="845" y="579"/>
                </a:cubicBezTo>
                <a:cubicBezTo>
                  <a:pt x="865" y="558"/>
                  <a:pt x="889" y="548"/>
                  <a:pt x="917" y="548"/>
                </a:cubicBezTo>
                <a:cubicBezTo>
                  <a:pt x="946" y="548"/>
                  <a:pt x="968" y="557"/>
                  <a:pt x="984" y="575"/>
                </a:cubicBezTo>
                <a:close/>
                <a:moveTo>
                  <a:pt x="745" y="491"/>
                </a:moveTo>
                <a:lnTo>
                  <a:pt x="745" y="491"/>
                </a:lnTo>
                <a:lnTo>
                  <a:pt x="697" y="504"/>
                </a:lnTo>
                <a:lnTo>
                  <a:pt x="697" y="553"/>
                </a:lnTo>
                <a:lnTo>
                  <a:pt x="662" y="553"/>
                </a:lnTo>
                <a:lnTo>
                  <a:pt x="662" y="590"/>
                </a:lnTo>
                <a:lnTo>
                  <a:pt x="697" y="590"/>
                </a:lnTo>
                <a:lnTo>
                  <a:pt x="697" y="709"/>
                </a:lnTo>
                <a:cubicBezTo>
                  <a:pt x="697" y="748"/>
                  <a:pt x="718" y="767"/>
                  <a:pt x="758" y="767"/>
                </a:cubicBezTo>
                <a:cubicBezTo>
                  <a:pt x="774" y="767"/>
                  <a:pt x="786" y="765"/>
                  <a:pt x="795" y="760"/>
                </a:cubicBezTo>
                <a:lnTo>
                  <a:pt x="795" y="723"/>
                </a:lnTo>
                <a:cubicBezTo>
                  <a:pt x="789" y="727"/>
                  <a:pt x="782" y="730"/>
                  <a:pt x="774" y="730"/>
                </a:cubicBezTo>
                <a:cubicBezTo>
                  <a:pt x="764" y="730"/>
                  <a:pt x="756" y="727"/>
                  <a:pt x="752" y="722"/>
                </a:cubicBezTo>
                <a:cubicBezTo>
                  <a:pt x="747" y="716"/>
                  <a:pt x="745" y="707"/>
                  <a:pt x="745" y="695"/>
                </a:cubicBezTo>
                <a:lnTo>
                  <a:pt x="745" y="590"/>
                </a:lnTo>
                <a:lnTo>
                  <a:pt x="795" y="590"/>
                </a:lnTo>
                <a:lnTo>
                  <a:pt x="795" y="553"/>
                </a:lnTo>
                <a:lnTo>
                  <a:pt x="745" y="553"/>
                </a:lnTo>
                <a:lnTo>
                  <a:pt x="745" y="491"/>
                </a:lnTo>
                <a:close/>
                <a:moveTo>
                  <a:pt x="602" y="454"/>
                </a:moveTo>
                <a:lnTo>
                  <a:pt x="602" y="454"/>
                </a:lnTo>
                <a:cubicBezTo>
                  <a:pt x="595" y="454"/>
                  <a:pt x="588" y="457"/>
                  <a:pt x="582" y="462"/>
                </a:cubicBezTo>
                <a:cubicBezTo>
                  <a:pt x="577" y="467"/>
                  <a:pt x="574" y="474"/>
                  <a:pt x="574" y="482"/>
                </a:cubicBezTo>
                <a:cubicBezTo>
                  <a:pt x="574" y="489"/>
                  <a:pt x="577" y="496"/>
                  <a:pt x="582" y="501"/>
                </a:cubicBezTo>
                <a:cubicBezTo>
                  <a:pt x="588" y="506"/>
                  <a:pt x="595" y="509"/>
                  <a:pt x="602" y="509"/>
                </a:cubicBezTo>
                <a:cubicBezTo>
                  <a:pt x="610" y="509"/>
                  <a:pt x="617" y="506"/>
                  <a:pt x="623" y="501"/>
                </a:cubicBezTo>
                <a:cubicBezTo>
                  <a:pt x="629" y="495"/>
                  <a:pt x="631" y="489"/>
                  <a:pt x="631" y="482"/>
                </a:cubicBezTo>
                <a:cubicBezTo>
                  <a:pt x="631" y="474"/>
                  <a:pt x="629" y="467"/>
                  <a:pt x="623" y="462"/>
                </a:cubicBezTo>
                <a:cubicBezTo>
                  <a:pt x="617" y="457"/>
                  <a:pt x="610" y="454"/>
                  <a:pt x="602" y="454"/>
                </a:cubicBezTo>
                <a:close/>
                <a:moveTo>
                  <a:pt x="578" y="763"/>
                </a:moveTo>
                <a:lnTo>
                  <a:pt x="578" y="763"/>
                </a:lnTo>
                <a:lnTo>
                  <a:pt x="626" y="763"/>
                </a:lnTo>
                <a:lnTo>
                  <a:pt x="626" y="553"/>
                </a:lnTo>
                <a:lnTo>
                  <a:pt x="578" y="553"/>
                </a:lnTo>
                <a:lnTo>
                  <a:pt x="578" y="763"/>
                </a:lnTo>
                <a:close/>
                <a:moveTo>
                  <a:pt x="462" y="548"/>
                </a:moveTo>
                <a:lnTo>
                  <a:pt x="462" y="548"/>
                </a:lnTo>
                <a:cubicBezTo>
                  <a:pt x="433" y="548"/>
                  <a:pt x="410" y="561"/>
                  <a:pt x="394" y="588"/>
                </a:cubicBezTo>
                <a:lnTo>
                  <a:pt x="393" y="588"/>
                </a:lnTo>
                <a:lnTo>
                  <a:pt x="393" y="553"/>
                </a:lnTo>
                <a:lnTo>
                  <a:pt x="346" y="553"/>
                </a:lnTo>
                <a:lnTo>
                  <a:pt x="346" y="763"/>
                </a:lnTo>
                <a:lnTo>
                  <a:pt x="393" y="763"/>
                </a:lnTo>
                <a:lnTo>
                  <a:pt x="393" y="643"/>
                </a:lnTo>
                <a:cubicBezTo>
                  <a:pt x="393" y="626"/>
                  <a:pt x="398" y="613"/>
                  <a:pt x="407" y="602"/>
                </a:cubicBezTo>
                <a:cubicBezTo>
                  <a:pt x="417" y="591"/>
                  <a:pt x="429" y="585"/>
                  <a:pt x="443" y="585"/>
                </a:cubicBezTo>
                <a:cubicBezTo>
                  <a:pt x="471" y="585"/>
                  <a:pt x="485" y="605"/>
                  <a:pt x="485" y="644"/>
                </a:cubicBezTo>
                <a:lnTo>
                  <a:pt x="485" y="763"/>
                </a:lnTo>
                <a:lnTo>
                  <a:pt x="533" y="763"/>
                </a:lnTo>
                <a:lnTo>
                  <a:pt x="533" y="634"/>
                </a:lnTo>
                <a:cubicBezTo>
                  <a:pt x="533" y="606"/>
                  <a:pt x="527" y="585"/>
                  <a:pt x="514" y="570"/>
                </a:cubicBezTo>
                <a:cubicBezTo>
                  <a:pt x="502" y="555"/>
                  <a:pt x="485" y="548"/>
                  <a:pt x="462" y="548"/>
                </a:cubicBezTo>
                <a:close/>
                <a:moveTo>
                  <a:pt x="249" y="639"/>
                </a:moveTo>
                <a:lnTo>
                  <a:pt x="249" y="639"/>
                </a:lnTo>
                <a:cubicBezTo>
                  <a:pt x="249" y="624"/>
                  <a:pt x="244" y="612"/>
                  <a:pt x="234" y="601"/>
                </a:cubicBezTo>
                <a:cubicBezTo>
                  <a:pt x="224" y="591"/>
                  <a:pt x="212" y="586"/>
                  <a:pt x="197" y="586"/>
                </a:cubicBezTo>
                <a:cubicBezTo>
                  <a:pt x="179" y="586"/>
                  <a:pt x="165" y="592"/>
                  <a:pt x="155" y="606"/>
                </a:cubicBezTo>
                <a:cubicBezTo>
                  <a:pt x="145" y="619"/>
                  <a:pt x="140" y="638"/>
                  <a:pt x="140" y="662"/>
                </a:cubicBezTo>
                <a:cubicBezTo>
                  <a:pt x="140" y="682"/>
                  <a:pt x="145" y="699"/>
                  <a:pt x="154" y="711"/>
                </a:cubicBezTo>
                <a:cubicBezTo>
                  <a:pt x="164" y="723"/>
                  <a:pt x="177" y="730"/>
                  <a:pt x="193" y="730"/>
                </a:cubicBezTo>
                <a:cubicBezTo>
                  <a:pt x="210" y="730"/>
                  <a:pt x="223" y="724"/>
                  <a:pt x="233" y="712"/>
                </a:cubicBezTo>
                <a:cubicBezTo>
                  <a:pt x="243" y="700"/>
                  <a:pt x="249" y="685"/>
                  <a:pt x="249" y="666"/>
                </a:cubicBezTo>
                <a:lnTo>
                  <a:pt x="249" y="639"/>
                </a:lnTo>
                <a:close/>
                <a:moveTo>
                  <a:pt x="248" y="553"/>
                </a:moveTo>
                <a:lnTo>
                  <a:pt x="248" y="553"/>
                </a:lnTo>
                <a:lnTo>
                  <a:pt x="296" y="553"/>
                </a:lnTo>
                <a:lnTo>
                  <a:pt x="296" y="746"/>
                </a:lnTo>
                <a:cubicBezTo>
                  <a:pt x="296" y="823"/>
                  <a:pt x="257" y="862"/>
                  <a:pt x="179" y="862"/>
                </a:cubicBezTo>
                <a:cubicBezTo>
                  <a:pt x="152" y="862"/>
                  <a:pt x="128" y="857"/>
                  <a:pt x="108" y="848"/>
                </a:cubicBezTo>
                <a:lnTo>
                  <a:pt x="108" y="804"/>
                </a:lnTo>
                <a:cubicBezTo>
                  <a:pt x="131" y="817"/>
                  <a:pt x="153" y="824"/>
                  <a:pt x="173" y="824"/>
                </a:cubicBezTo>
                <a:cubicBezTo>
                  <a:pt x="223" y="824"/>
                  <a:pt x="248" y="799"/>
                  <a:pt x="248" y="750"/>
                </a:cubicBezTo>
                <a:lnTo>
                  <a:pt x="248" y="727"/>
                </a:lnTo>
                <a:lnTo>
                  <a:pt x="247" y="727"/>
                </a:lnTo>
                <a:cubicBezTo>
                  <a:pt x="232" y="754"/>
                  <a:pt x="208" y="768"/>
                  <a:pt x="176" y="768"/>
                </a:cubicBezTo>
                <a:cubicBezTo>
                  <a:pt x="151" y="768"/>
                  <a:pt x="130" y="758"/>
                  <a:pt x="115" y="740"/>
                </a:cubicBezTo>
                <a:cubicBezTo>
                  <a:pt x="99" y="721"/>
                  <a:pt x="91" y="696"/>
                  <a:pt x="91" y="664"/>
                </a:cubicBezTo>
                <a:cubicBezTo>
                  <a:pt x="91" y="629"/>
                  <a:pt x="99" y="600"/>
                  <a:pt x="116" y="579"/>
                </a:cubicBezTo>
                <a:cubicBezTo>
                  <a:pt x="133" y="558"/>
                  <a:pt x="156" y="548"/>
                  <a:pt x="186" y="548"/>
                </a:cubicBezTo>
                <a:cubicBezTo>
                  <a:pt x="213" y="548"/>
                  <a:pt x="234" y="559"/>
                  <a:pt x="247" y="582"/>
                </a:cubicBezTo>
                <a:lnTo>
                  <a:pt x="248" y="582"/>
                </a:lnTo>
                <a:lnTo>
                  <a:pt x="248" y="553"/>
                </a:lnTo>
                <a:close/>
                <a:moveTo>
                  <a:pt x="0" y="763"/>
                </a:moveTo>
                <a:lnTo>
                  <a:pt x="0" y="763"/>
                </a:lnTo>
                <a:lnTo>
                  <a:pt x="50" y="763"/>
                </a:lnTo>
                <a:lnTo>
                  <a:pt x="50" y="469"/>
                </a:lnTo>
                <a:lnTo>
                  <a:pt x="0" y="469"/>
                </a:lnTo>
                <a:lnTo>
                  <a:pt x="0" y="763"/>
                </a:lnTo>
                <a:close/>
                <a:moveTo>
                  <a:pt x="1710" y="142"/>
                </a:moveTo>
                <a:lnTo>
                  <a:pt x="1710" y="142"/>
                </a:lnTo>
                <a:lnTo>
                  <a:pt x="1710" y="105"/>
                </a:lnTo>
                <a:lnTo>
                  <a:pt x="1660" y="105"/>
                </a:lnTo>
                <a:lnTo>
                  <a:pt x="1660" y="43"/>
                </a:lnTo>
                <a:lnTo>
                  <a:pt x="1613" y="56"/>
                </a:lnTo>
                <a:lnTo>
                  <a:pt x="1613" y="105"/>
                </a:lnTo>
                <a:lnTo>
                  <a:pt x="1579" y="105"/>
                </a:lnTo>
                <a:lnTo>
                  <a:pt x="1577" y="105"/>
                </a:lnTo>
                <a:lnTo>
                  <a:pt x="1530" y="105"/>
                </a:lnTo>
                <a:lnTo>
                  <a:pt x="1530" y="76"/>
                </a:lnTo>
                <a:cubicBezTo>
                  <a:pt x="1530" y="50"/>
                  <a:pt x="1542" y="37"/>
                  <a:pt x="1565" y="37"/>
                </a:cubicBezTo>
                <a:cubicBezTo>
                  <a:pt x="1573" y="37"/>
                  <a:pt x="1580" y="39"/>
                  <a:pt x="1587" y="43"/>
                </a:cubicBezTo>
                <a:lnTo>
                  <a:pt x="1587" y="4"/>
                </a:lnTo>
                <a:cubicBezTo>
                  <a:pt x="1580" y="1"/>
                  <a:pt x="1570" y="0"/>
                  <a:pt x="1559" y="0"/>
                </a:cubicBezTo>
                <a:cubicBezTo>
                  <a:pt x="1537" y="0"/>
                  <a:pt x="1519" y="6"/>
                  <a:pt x="1504" y="18"/>
                </a:cubicBezTo>
                <a:cubicBezTo>
                  <a:pt x="1490" y="31"/>
                  <a:pt x="1483" y="48"/>
                  <a:pt x="1483" y="71"/>
                </a:cubicBezTo>
                <a:lnTo>
                  <a:pt x="1483" y="105"/>
                </a:lnTo>
                <a:lnTo>
                  <a:pt x="1447" y="105"/>
                </a:lnTo>
                <a:lnTo>
                  <a:pt x="1447" y="142"/>
                </a:lnTo>
                <a:lnTo>
                  <a:pt x="1483" y="142"/>
                </a:lnTo>
                <a:lnTo>
                  <a:pt x="1483" y="315"/>
                </a:lnTo>
                <a:lnTo>
                  <a:pt x="1530" y="315"/>
                </a:lnTo>
                <a:lnTo>
                  <a:pt x="1530" y="142"/>
                </a:lnTo>
                <a:lnTo>
                  <a:pt x="1577" y="142"/>
                </a:lnTo>
                <a:lnTo>
                  <a:pt x="1579" y="142"/>
                </a:lnTo>
                <a:lnTo>
                  <a:pt x="1613" y="142"/>
                </a:lnTo>
                <a:lnTo>
                  <a:pt x="1613" y="261"/>
                </a:lnTo>
                <a:cubicBezTo>
                  <a:pt x="1613" y="300"/>
                  <a:pt x="1633" y="319"/>
                  <a:pt x="1674" y="319"/>
                </a:cubicBezTo>
                <a:cubicBezTo>
                  <a:pt x="1689" y="319"/>
                  <a:pt x="1701" y="317"/>
                  <a:pt x="1710" y="312"/>
                </a:cubicBezTo>
                <a:lnTo>
                  <a:pt x="1710" y="275"/>
                </a:lnTo>
                <a:cubicBezTo>
                  <a:pt x="1705" y="279"/>
                  <a:pt x="1698" y="282"/>
                  <a:pt x="1689" y="282"/>
                </a:cubicBezTo>
                <a:cubicBezTo>
                  <a:pt x="1679" y="282"/>
                  <a:pt x="1671" y="279"/>
                  <a:pt x="1667" y="274"/>
                </a:cubicBezTo>
                <a:cubicBezTo>
                  <a:pt x="1662" y="268"/>
                  <a:pt x="1660" y="259"/>
                  <a:pt x="1660" y="247"/>
                </a:cubicBezTo>
                <a:lnTo>
                  <a:pt x="1660" y="142"/>
                </a:lnTo>
                <a:lnTo>
                  <a:pt x="1710" y="142"/>
                </a:lnTo>
                <a:close/>
                <a:moveTo>
                  <a:pt x="1383" y="210"/>
                </a:moveTo>
                <a:lnTo>
                  <a:pt x="1383" y="210"/>
                </a:lnTo>
                <a:cubicBezTo>
                  <a:pt x="1383" y="187"/>
                  <a:pt x="1378" y="169"/>
                  <a:pt x="1368" y="157"/>
                </a:cubicBezTo>
                <a:cubicBezTo>
                  <a:pt x="1358" y="144"/>
                  <a:pt x="1343" y="138"/>
                  <a:pt x="1325" y="138"/>
                </a:cubicBezTo>
                <a:cubicBezTo>
                  <a:pt x="1306" y="138"/>
                  <a:pt x="1291" y="144"/>
                  <a:pt x="1281" y="157"/>
                </a:cubicBezTo>
                <a:cubicBezTo>
                  <a:pt x="1270" y="170"/>
                  <a:pt x="1264" y="188"/>
                  <a:pt x="1264" y="211"/>
                </a:cubicBezTo>
                <a:cubicBezTo>
                  <a:pt x="1264" y="233"/>
                  <a:pt x="1270" y="250"/>
                  <a:pt x="1281" y="263"/>
                </a:cubicBezTo>
                <a:cubicBezTo>
                  <a:pt x="1292" y="276"/>
                  <a:pt x="1306" y="282"/>
                  <a:pt x="1325" y="282"/>
                </a:cubicBezTo>
                <a:cubicBezTo>
                  <a:pt x="1343" y="282"/>
                  <a:pt x="1358" y="276"/>
                  <a:pt x="1368" y="263"/>
                </a:cubicBezTo>
                <a:cubicBezTo>
                  <a:pt x="1378" y="251"/>
                  <a:pt x="1383" y="233"/>
                  <a:pt x="1383" y="210"/>
                </a:cubicBezTo>
                <a:close/>
                <a:moveTo>
                  <a:pt x="1404" y="129"/>
                </a:moveTo>
                <a:lnTo>
                  <a:pt x="1404" y="129"/>
                </a:lnTo>
                <a:cubicBezTo>
                  <a:pt x="1423" y="148"/>
                  <a:pt x="1432" y="175"/>
                  <a:pt x="1432" y="209"/>
                </a:cubicBezTo>
                <a:cubicBezTo>
                  <a:pt x="1432" y="242"/>
                  <a:pt x="1422" y="269"/>
                  <a:pt x="1402" y="289"/>
                </a:cubicBezTo>
                <a:cubicBezTo>
                  <a:pt x="1382" y="310"/>
                  <a:pt x="1356" y="320"/>
                  <a:pt x="1322" y="320"/>
                </a:cubicBezTo>
                <a:cubicBezTo>
                  <a:pt x="1290" y="320"/>
                  <a:pt x="1264" y="310"/>
                  <a:pt x="1245" y="290"/>
                </a:cubicBezTo>
                <a:cubicBezTo>
                  <a:pt x="1225" y="271"/>
                  <a:pt x="1216" y="245"/>
                  <a:pt x="1216" y="212"/>
                </a:cubicBezTo>
                <a:cubicBezTo>
                  <a:pt x="1216" y="177"/>
                  <a:pt x="1226" y="149"/>
                  <a:pt x="1246" y="129"/>
                </a:cubicBezTo>
                <a:cubicBezTo>
                  <a:pt x="1266" y="110"/>
                  <a:pt x="1293" y="100"/>
                  <a:pt x="1327" y="100"/>
                </a:cubicBezTo>
                <a:cubicBezTo>
                  <a:pt x="1360" y="100"/>
                  <a:pt x="1386" y="109"/>
                  <a:pt x="1404" y="129"/>
                </a:cubicBezTo>
                <a:close/>
                <a:moveTo>
                  <a:pt x="1172" y="217"/>
                </a:moveTo>
                <a:lnTo>
                  <a:pt x="1172" y="217"/>
                </a:lnTo>
                <a:cubicBezTo>
                  <a:pt x="1167" y="212"/>
                  <a:pt x="1161" y="208"/>
                  <a:pt x="1154" y="204"/>
                </a:cubicBezTo>
                <a:cubicBezTo>
                  <a:pt x="1147" y="200"/>
                  <a:pt x="1139" y="197"/>
                  <a:pt x="1129" y="193"/>
                </a:cubicBezTo>
                <a:cubicBezTo>
                  <a:pt x="1123" y="191"/>
                  <a:pt x="1117" y="188"/>
                  <a:pt x="1111" y="186"/>
                </a:cubicBezTo>
                <a:cubicBezTo>
                  <a:pt x="1106" y="184"/>
                  <a:pt x="1102" y="182"/>
                  <a:pt x="1098" y="180"/>
                </a:cubicBezTo>
                <a:cubicBezTo>
                  <a:pt x="1094" y="177"/>
                  <a:pt x="1091" y="175"/>
                  <a:pt x="1089" y="172"/>
                </a:cubicBezTo>
                <a:cubicBezTo>
                  <a:pt x="1087" y="168"/>
                  <a:pt x="1086" y="165"/>
                  <a:pt x="1086" y="160"/>
                </a:cubicBezTo>
                <a:cubicBezTo>
                  <a:pt x="1086" y="156"/>
                  <a:pt x="1087" y="153"/>
                  <a:pt x="1089" y="150"/>
                </a:cubicBezTo>
                <a:cubicBezTo>
                  <a:pt x="1091" y="147"/>
                  <a:pt x="1094" y="144"/>
                  <a:pt x="1097" y="142"/>
                </a:cubicBezTo>
                <a:cubicBezTo>
                  <a:pt x="1101" y="140"/>
                  <a:pt x="1105" y="138"/>
                  <a:pt x="1110" y="137"/>
                </a:cubicBezTo>
                <a:cubicBezTo>
                  <a:pt x="1115" y="136"/>
                  <a:pt x="1120" y="135"/>
                  <a:pt x="1126" y="135"/>
                </a:cubicBezTo>
                <a:cubicBezTo>
                  <a:pt x="1145" y="135"/>
                  <a:pt x="1162" y="140"/>
                  <a:pt x="1177" y="150"/>
                </a:cubicBezTo>
                <a:lnTo>
                  <a:pt x="1177" y="109"/>
                </a:lnTo>
                <a:cubicBezTo>
                  <a:pt x="1162" y="103"/>
                  <a:pt x="1144" y="100"/>
                  <a:pt x="1125" y="100"/>
                </a:cubicBezTo>
                <a:cubicBezTo>
                  <a:pt x="1114" y="100"/>
                  <a:pt x="1103" y="101"/>
                  <a:pt x="1093" y="104"/>
                </a:cubicBezTo>
                <a:cubicBezTo>
                  <a:pt x="1083" y="106"/>
                  <a:pt x="1074" y="110"/>
                  <a:pt x="1065" y="116"/>
                </a:cubicBezTo>
                <a:cubicBezTo>
                  <a:pt x="1057" y="121"/>
                  <a:pt x="1051" y="127"/>
                  <a:pt x="1046" y="135"/>
                </a:cubicBezTo>
                <a:cubicBezTo>
                  <a:pt x="1041" y="143"/>
                  <a:pt x="1039" y="152"/>
                  <a:pt x="1039" y="162"/>
                </a:cubicBezTo>
                <a:cubicBezTo>
                  <a:pt x="1039" y="170"/>
                  <a:pt x="1040" y="177"/>
                  <a:pt x="1043" y="183"/>
                </a:cubicBezTo>
                <a:cubicBezTo>
                  <a:pt x="1045" y="190"/>
                  <a:pt x="1048" y="195"/>
                  <a:pt x="1053" y="200"/>
                </a:cubicBezTo>
                <a:cubicBezTo>
                  <a:pt x="1057" y="205"/>
                  <a:pt x="1063" y="209"/>
                  <a:pt x="1070" y="213"/>
                </a:cubicBezTo>
                <a:cubicBezTo>
                  <a:pt x="1077" y="217"/>
                  <a:pt x="1085" y="220"/>
                  <a:pt x="1093" y="224"/>
                </a:cubicBezTo>
                <a:cubicBezTo>
                  <a:pt x="1100" y="226"/>
                  <a:pt x="1107" y="229"/>
                  <a:pt x="1112" y="231"/>
                </a:cubicBezTo>
                <a:cubicBezTo>
                  <a:pt x="1118" y="233"/>
                  <a:pt x="1123" y="235"/>
                  <a:pt x="1127" y="238"/>
                </a:cubicBezTo>
                <a:cubicBezTo>
                  <a:pt x="1131" y="240"/>
                  <a:pt x="1135" y="243"/>
                  <a:pt x="1137" y="247"/>
                </a:cubicBezTo>
                <a:cubicBezTo>
                  <a:pt x="1140" y="250"/>
                  <a:pt x="1141" y="254"/>
                  <a:pt x="1141" y="259"/>
                </a:cubicBezTo>
                <a:cubicBezTo>
                  <a:pt x="1141" y="276"/>
                  <a:pt x="1126" y="284"/>
                  <a:pt x="1098" y="284"/>
                </a:cubicBezTo>
                <a:cubicBezTo>
                  <a:pt x="1076" y="284"/>
                  <a:pt x="1057" y="278"/>
                  <a:pt x="1039" y="264"/>
                </a:cubicBezTo>
                <a:lnTo>
                  <a:pt x="1039" y="308"/>
                </a:lnTo>
                <a:cubicBezTo>
                  <a:pt x="1056" y="316"/>
                  <a:pt x="1076" y="320"/>
                  <a:pt x="1099" y="320"/>
                </a:cubicBezTo>
                <a:cubicBezTo>
                  <a:pt x="1110" y="320"/>
                  <a:pt x="1122" y="318"/>
                  <a:pt x="1132" y="316"/>
                </a:cubicBezTo>
                <a:cubicBezTo>
                  <a:pt x="1143" y="313"/>
                  <a:pt x="1153" y="309"/>
                  <a:pt x="1161" y="304"/>
                </a:cubicBezTo>
                <a:cubicBezTo>
                  <a:pt x="1169" y="299"/>
                  <a:pt x="1176" y="292"/>
                  <a:pt x="1181" y="285"/>
                </a:cubicBezTo>
                <a:cubicBezTo>
                  <a:pt x="1185" y="277"/>
                  <a:pt x="1188" y="267"/>
                  <a:pt x="1188" y="257"/>
                </a:cubicBezTo>
                <a:cubicBezTo>
                  <a:pt x="1188" y="248"/>
                  <a:pt x="1187" y="240"/>
                  <a:pt x="1184" y="234"/>
                </a:cubicBezTo>
                <a:cubicBezTo>
                  <a:pt x="1181" y="228"/>
                  <a:pt x="1177" y="222"/>
                  <a:pt x="1172" y="217"/>
                </a:cubicBezTo>
                <a:close/>
                <a:moveTo>
                  <a:pt x="840" y="211"/>
                </a:moveTo>
                <a:lnTo>
                  <a:pt x="840" y="211"/>
                </a:lnTo>
                <a:cubicBezTo>
                  <a:pt x="840" y="233"/>
                  <a:pt x="845" y="250"/>
                  <a:pt x="856" y="263"/>
                </a:cubicBezTo>
                <a:cubicBezTo>
                  <a:pt x="867" y="276"/>
                  <a:pt x="882" y="282"/>
                  <a:pt x="900" y="282"/>
                </a:cubicBezTo>
                <a:cubicBezTo>
                  <a:pt x="919" y="282"/>
                  <a:pt x="933" y="276"/>
                  <a:pt x="943" y="263"/>
                </a:cubicBezTo>
                <a:cubicBezTo>
                  <a:pt x="954" y="251"/>
                  <a:pt x="959" y="233"/>
                  <a:pt x="959" y="210"/>
                </a:cubicBezTo>
                <a:cubicBezTo>
                  <a:pt x="959" y="187"/>
                  <a:pt x="954" y="169"/>
                  <a:pt x="943" y="157"/>
                </a:cubicBezTo>
                <a:cubicBezTo>
                  <a:pt x="933" y="144"/>
                  <a:pt x="919" y="138"/>
                  <a:pt x="900" y="138"/>
                </a:cubicBezTo>
                <a:cubicBezTo>
                  <a:pt x="882" y="138"/>
                  <a:pt x="867" y="144"/>
                  <a:pt x="856" y="157"/>
                </a:cubicBezTo>
                <a:cubicBezTo>
                  <a:pt x="845" y="170"/>
                  <a:pt x="840" y="188"/>
                  <a:pt x="840" y="211"/>
                </a:cubicBezTo>
                <a:close/>
                <a:moveTo>
                  <a:pt x="820" y="290"/>
                </a:moveTo>
                <a:lnTo>
                  <a:pt x="820" y="290"/>
                </a:lnTo>
                <a:cubicBezTo>
                  <a:pt x="801" y="271"/>
                  <a:pt x="791" y="245"/>
                  <a:pt x="791" y="212"/>
                </a:cubicBezTo>
                <a:cubicBezTo>
                  <a:pt x="791" y="177"/>
                  <a:pt x="801" y="149"/>
                  <a:pt x="822" y="129"/>
                </a:cubicBezTo>
                <a:cubicBezTo>
                  <a:pt x="842" y="110"/>
                  <a:pt x="869" y="100"/>
                  <a:pt x="903" y="100"/>
                </a:cubicBezTo>
                <a:cubicBezTo>
                  <a:pt x="936" y="100"/>
                  <a:pt x="962" y="109"/>
                  <a:pt x="980" y="129"/>
                </a:cubicBezTo>
                <a:cubicBezTo>
                  <a:pt x="998" y="148"/>
                  <a:pt x="1007" y="175"/>
                  <a:pt x="1007" y="209"/>
                </a:cubicBezTo>
                <a:cubicBezTo>
                  <a:pt x="1007" y="242"/>
                  <a:pt x="997" y="269"/>
                  <a:pt x="978" y="289"/>
                </a:cubicBezTo>
                <a:cubicBezTo>
                  <a:pt x="958" y="310"/>
                  <a:pt x="931" y="320"/>
                  <a:pt x="898" y="320"/>
                </a:cubicBezTo>
                <a:cubicBezTo>
                  <a:pt x="866" y="320"/>
                  <a:pt x="840" y="310"/>
                  <a:pt x="820" y="290"/>
                </a:cubicBezTo>
                <a:close/>
                <a:moveTo>
                  <a:pt x="701" y="214"/>
                </a:moveTo>
                <a:lnTo>
                  <a:pt x="701" y="214"/>
                </a:lnTo>
                <a:cubicBezTo>
                  <a:pt x="701" y="192"/>
                  <a:pt x="706" y="175"/>
                  <a:pt x="715" y="162"/>
                </a:cubicBezTo>
                <a:cubicBezTo>
                  <a:pt x="724" y="150"/>
                  <a:pt x="736" y="143"/>
                  <a:pt x="750" y="143"/>
                </a:cubicBezTo>
                <a:cubicBezTo>
                  <a:pt x="761" y="143"/>
                  <a:pt x="769" y="145"/>
                  <a:pt x="775" y="150"/>
                </a:cubicBezTo>
                <a:lnTo>
                  <a:pt x="775" y="105"/>
                </a:lnTo>
                <a:cubicBezTo>
                  <a:pt x="771" y="102"/>
                  <a:pt x="764" y="101"/>
                  <a:pt x="755" y="101"/>
                </a:cubicBezTo>
                <a:cubicBezTo>
                  <a:pt x="743" y="101"/>
                  <a:pt x="733" y="105"/>
                  <a:pt x="723" y="113"/>
                </a:cubicBezTo>
                <a:cubicBezTo>
                  <a:pt x="713" y="122"/>
                  <a:pt x="706" y="133"/>
                  <a:pt x="702" y="148"/>
                </a:cubicBezTo>
                <a:lnTo>
                  <a:pt x="701" y="148"/>
                </a:lnTo>
                <a:lnTo>
                  <a:pt x="701" y="105"/>
                </a:lnTo>
                <a:lnTo>
                  <a:pt x="653" y="105"/>
                </a:lnTo>
                <a:lnTo>
                  <a:pt x="653" y="315"/>
                </a:lnTo>
                <a:lnTo>
                  <a:pt x="701" y="315"/>
                </a:lnTo>
                <a:lnTo>
                  <a:pt x="701" y="214"/>
                </a:lnTo>
                <a:close/>
                <a:moveTo>
                  <a:pt x="610" y="264"/>
                </a:moveTo>
                <a:lnTo>
                  <a:pt x="610" y="264"/>
                </a:lnTo>
                <a:cubicBezTo>
                  <a:pt x="595" y="276"/>
                  <a:pt x="579" y="282"/>
                  <a:pt x="561" y="282"/>
                </a:cubicBezTo>
                <a:cubicBezTo>
                  <a:pt x="541" y="282"/>
                  <a:pt x="525" y="276"/>
                  <a:pt x="513" y="263"/>
                </a:cubicBezTo>
                <a:cubicBezTo>
                  <a:pt x="501" y="250"/>
                  <a:pt x="495" y="233"/>
                  <a:pt x="495" y="212"/>
                </a:cubicBezTo>
                <a:cubicBezTo>
                  <a:pt x="495" y="189"/>
                  <a:pt x="501" y="172"/>
                  <a:pt x="514" y="158"/>
                </a:cubicBezTo>
                <a:cubicBezTo>
                  <a:pt x="527" y="144"/>
                  <a:pt x="543" y="138"/>
                  <a:pt x="563" y="138"/>
                </a:cubicBezTo>
                <a:cubicBezTo>
                  <a:pt x="580" y="138"/>
                  <a:pt x="595" y="143"/>
                  <a:pt x="610" y="154"/>
                </a:cubicBezTo>
                <a:lnTo>
                  <a:pt x="610" y="110"/>
                </a:lnTo>
                <a:cubicBezTo>
                  <a:pt x="595" y="103"/>
                  <a:pt x="579" y="100"/>
                  <a:pt x="559" y="100"/>
                </a:cubicBezTo>
                <a:cubicBezTo>
                  <a:pt x="525" y="100"/>
                  <a:pt x="497" y="110"/>
                  <a:pt x="477" y="131"/>
                </a:cubicBezTo>
                <a:cubicBezTo>
                  <a:pt x="456" y="152"/>
                  <a:pt x="446" y="180"/>
                  <a:pt x="446" y="215"/>
                </a:cubicBezTo>
                <a:cubicBezTo>
                  <a:pt x="446" y="246"/>
                  <a:pt x="456" y="271"/>
                  <a:pt x="475" y="290"/>
                </a:cubicBezTo>
                <a:cubicBezTo>
                  <a:pt x="494" y="310"/>
                  <a:pt x="519" y="320"/>
                  <a:pt x="550" y="320"/>
                </a:cubicBezTo>
                <a:cubicBezTo>
                  <a:pt x="573" y="320"/>
                  <a:pt x="593" y="315"/>
                  <a:pt x="610" y="305"/>
                </a:cubicBezTo>
                <a:lnTo>
                  <a:pt x="610" y="264"/>
                </a:lnTo>
                <a:close/>
                <a:moveTo>
                  <a:pt x="386" y="61"/>
                </a:moveTo>
                <a:lnTo>
                  <a:pt x="386" y="61"/>
                </a:lnTo>
                <a:cubicBezTo>
                  <a:pt x="394" y="61"/>
                  <a:pt x="401" y="58"/>
                  <a:pt x="407" y="53"/>
                </a:cubicBezTo>
                <a:cubicBezTo>
                  <a:pt x="412" y="47"/>
                  <a:pt x="415" y="41"/>
                  <a:pt x="415" y="34"/>
                </a:cubicBezTo>
                <a:cubicBezTo>
                  <a:pt x="415" y="26"/>
                  <a:pt x="412" y="19"/>
                  <a:pt x="407" y="14"/>
                </a:cubicBezTo>
                <a:cubicBezTo>
                  <a:pt x="401" y="9"/>
                  <a:pt x="394" y="7"/>
                  <a:pt x="386" y="7"/>
                </a:cubicBezTo>
                <a:cubicBezTo>
                  <a:pt x="378" y="7"/>
                  <a:pt x="372" y="9"/>
                  <a:pt x="366" y="14"/>
                </a:cubicBezTo>
                <a:cubicBezTo>
                  <a:pt x="360" y="19"/>
                  <a:pt x="358" y="26"/>
                  <a:pt x="358" y="34"/>
                </a:cubicBezTo>
                <a:cubicBezTo>
                  <a:pt x="358" y="41"/>
                  <a:pt x="360" y="48"/>
                  <a:pt x="366" y="53"/>
                </a:cubicBezTo>
                <a:cubicBezTo>
                  <a:pt x="372" y="58"/>
                  <a:pt x="378" y="61"/>
                  <a:pt x="386" y="61"/>
                </a:cubicBezTo>
                <a:close/>
                <a:moveTo>
                  <a:pt x="362" y="315"/>
                </a:moveTo>
                <a:lnTo>
                  <a:pt x="362" y="315"/>
                </a:lnTo>
                <a:lnTo>
                  <a:pt x="410" y="315"/>
                </a:lnTo>
                <a:lnTo>
                  <a:pt x="410" y="105"/>
                </a:lnTo>
                <a:lnTo>
                  <a:pt x="362" y="105"/>
                </a:lnTo>
                <a:lnTo>
                  <a:pt x="362" y="315"/>
                </a:lnTo>
                <a:close/>
                <a:moveTo>
                  <a:pt x="249" y="21"/>
                </a:moveTo>
                <a:lnTo>
                  <a:pt x="249" y="21"/>
                </a:lnTo>
                <a:lnTo>
                  <a:pt x="316" y="21"/>
                </a:lnTo>
                <a:lnTo>
                  <a:pt x="316" y="315"/>
                </a:lnTo>
                <a:lnTo>
                  <a:pt x="267" y="315"/>
                </a:lnTo>
                <a:lnTo>
                  <a:pt x="267" y="124"/>
                </a:lnTo>
                <a:cubicBezTo>
                  <a:pt x="267" y="109"/>
                  <a:pt x="268" y="90"/>
                  <a:pt x="270" y="67"/>
                </a:cubicBezTo>
                <a:lnTo>
                  <a:pt x="269" y="67"/>
                </a:lnTo>
                <a:cubicBezTo>
                  <a:pt x="266" y="80"/>
                  <a:pt x="264" y="89"/>
                  <a:pt x="261" y="95"/>
                </a:cubicBezTo>
                <a:lnTo>
                  <a:pt x="173" y="315"/>
                </a:lnTo>
                <a:lnTo>
                  <a:pt x="140" y="315"/>
                </a:lnTo>
                <a:lnTo>
                  <a:pt x="52" y="96"/>
                </a:lnTo>
                <a:cubicBezTo>
                  <a:pt x="49" y="90"/>
                  <a:pt x="47" y="80"/>
                  <a:pt x="44" y="67"/>
                </a:cubicBezTo>
                <a:lnTo>
                  <a:pt x="43" y="67"/>
                </a:lnTo>
                <a:cubicBezTo>
                  <a:pt x="44" y="79"/>
                  <a:pt x="45" y="98"/>
                  <a:pt x="45" y="125"/>
                </a:cubicBezTo>
                <a:lnTo>
                  <a:pt x="45" y="315"/>
                </a:lnTo>
                <a:lnTo>
                  <a:pt x="0" y="315"/>
                </a:lnTo>
                <a:lnTo>
                  <a:pt x="0" y="21"/>
                </a:lnTo>
                <a:lnTo>
                  <a:pt x="68" y="21"/>
                </a:lnTo>
                <a:lnTo>
                  <a:pt x="146" y="216"/>
                </a:lnTo>
                <a:cubicBezTo>
                  <a:pt x="152" y="231"/>
                  <a:pt x="155" y="243"/>
                  <a:pt x="157" y="250"/>
                </a:cubicBezTo>
                <a:lnTo>
                  <a:pt x="158" y="250"/>
                </a:lnTo>
                <a:cubicBezTo>
                  <a:pt x="163" y="235"/>
                  <a:pt x="167" y="223"/>
                  <a:pt x="171" y="216"/>
                </a:cubicBezTo>
                <a:lnTo>
                  <a:pt x="249" y="21"/>
                </a:lnTo>
                <a:close/>
              </a:path>
            </a:pathLst>
          </a:custGeom>
          <a:solidFill>
            <a:srgbClr val="D7312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114743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44E1717B-1127-422B-83A0-6DB1F04DE49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3367761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140200"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1402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6" name="Picture 5" descr="Microsoft Ignite cube graphic">
            <a:extLst>
              <a:ext uri="{FF2B5EF4-FFF2-40B4-BE49-F238E27FC236}">
                <a16:creationId xmlns:a16="http://schemas.microsoft.com/office/drawing/2014/main" id="{C89205E0-1FE0-2147-A567-C941C5AA176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007166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2976">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pic>
        <p:nvPicPr>
          <p:cNvPr id="14" name="MS logo white - EMF" descr="Microsoft logo white text version">
            <a:extLst>
              <a:ext uri="{FF2B5EF4-FFF2-40B4-BE49-F238E27FC236}">
                <a16:creationId xmlns:a16="http://schemas.microsoft.com/office/drawing/2014/main" id="{63E1BA19-1D9F-FC44-8A38-8C233C9CC485}"/>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15" name="Title 1">
            <a:extLst>
              <a:ext uri="{FF2B5EF4-FFF2-40B4-BE49-F238E27FC236}">
                <a16:creationId xmlns:a16="http://schemas.microsoft.com/office/drawing/2014/main" id="{9A95C66C-5C96-2344-B6A3-F56B3F7963BA}"/>
              </a:ext>
            </a:extLst>
          </p:cNvPr>
          <p:cNvSpPr>
            <a:spLocks noGrp="1"/>
          </p:cNvSpPr>
          <p:nvPr userDrawn="1">
            <p:ph type="title" hasCustomPrompt="1"/>
          </p:nvPr>
        </p:nvSpPr>
        <p:spPr>
          <a:xfrm>
            <a:off x="584200" y="2425780"/>
            <a:ext cx="4140200"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16" name="Text Placeholder 4">
            <a:extLst>
              <a:ext uri="{FF2B5EF4-FFF2-40B4-BE49-F238E27FC236}">
                <a16:creationId xmlns:a16="http://schemas.microsoft.com/office/drawing/2014/main" id="{CEB75608-737B-0C4E-85B1-321723083970}"/>
              </a:ext>
            </a:extLst>
          </p:cNvPr>
          <p:cNvSpPr>
            <a:spLocks noGrp="1"/>
          </p:cNvSpPr>
          <p:nvPr userDrawn="1">
            <p:ph type="body" sz="quarter" idx="12" hasCustomPrompt="1"/>
          </p:nvPr>
        </p:nvSpPr>
        <p:spPr>
          <a:xfrm>
            <a:off x="584200" y="3962400"/>
            <a:ext cx="41402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6" name="Picture 5" descr="Microsoft Ignite cube graphic">
            <a:extLst>
              <a:ext uri="{FF2B5EF4-FFF2-40B4-BE49-F238E27FC236}">
                <a16:creationId xmlns:a16="http://schemas.microsoft.com/office/drawing/2014/main" id="{80D4BB00-622A-BD4E-A722-AD10CF5FFE41}"/>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5334000" y="1"/>
            <a:ext cx="6857999" cy="6858000"/>
          </a:xfrm>
          <a:prstGeom prst="rect">
            <a:avLst/>
          </a:prstGeom>
        </p:spPr>
      </p:pic>
    </p:spTree>
    <p:extLst>
      <p:ext uri="{BB962C8B-B14F-4D97-AF65-F5344CB8AC3E}">
        <p14:creationId xmlns:p14="http://schemas.microsoft.com/office/powerpoint/2010/main" val="1849764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6" name="Picture 5" descr="A person sitting at a table using a computer&#10;&#10;Description automatically generated">
            <a:extLst>
              <a:ext uri="{FF2B5EF4-FFF2-40B4-BE49-F238E27FC236}">
                <a16:creationId xmlns:a16="http://schemas.microsoft.com/office/drawing/2014/main" id="{1B5497F1-768F-45ED-85F1-D14B37BE1F7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pic>
        <p:nvPicPr>
          <p:cNvPr id="8" name="MS logo white - EMF" descr="Microsoft logo white text version">
            <a:extLst>
              <a:ext uri="{FF2B5EF4-FFF2-40B4-BE49-F238E27FC236}">
                <a16:creationId xmlns:a16="http://schemas.microsoft.com/office/drawing/2014/main" id="{CEC508C3-17C5-4527-A00C-7B974C95D11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2278711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1693947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306679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9520927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656850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0891513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0146202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60151363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70163735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dirty="0"/>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67796781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dirty="0"/>
              <a:t>Square photo layout with smaller text</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17023348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012759535"/>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08207650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5252517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dirty="0"/>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56657175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92581888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dirty="0"/>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04204690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381467705"/>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19312377"/>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dirty="0"/>
              <a:t>Edit Master text styles</a:t>
            </a:r>
          </a:p>
        </p:txBody>
      </p:sp>
    </p:spTree>
    <p:extLst>
      <p:ext uri="{BB962C8B-B14F-4D97-AF65-F5344CB8AC3E}">
        <p14:creationId xmlns:p14="http://schemas.microsoft.com/office/powerpoint/2010/main" val="251062191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dirty="0"/>
              <a:t>Edit Master text styles</a:t>
            </a:r>
          </a:p>
        </p:txBody>
      </p:sp>
    </p:spTree>
    <p:extLst>
      <p:ext uri="{BB962C8B-B14F-4D97-AF65-F5344CB8AC3E}">
        <p14:creationId xmlns:p14="http://schemas.microsoft.com/office/powerpoint/2010/main" val="407718951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235436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4160520" cy="498598"/>
          </a:xfrm>
          <a:noFill/>
        </p:spPr>
        <p:txBody>
          <a:bodyPr wrap="square" lIns="0" tIns="0" rIns="0" bIns="0" anchor="b"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4160520" cy="338554"/>
          </a:xfrm>
          <a:noFill/>
        </p:spPr>
        <p:txBody>
          <a:bodyPr wrap="square" lIns="0" tIns="0" rIns="0" bIns="0">
            <a:no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6" name="Picture 5" descr="Microsoft Ignite cube graphic">
            <a:extLst>
              <a:ext uri="{FF2B5EF4-FFF2-40B4-BE49-F238E27FC236}">
                <a16:creationId xmlns:a16="http://schemas.microsoft.com/office/drawing/2014/main" id="{3AD0DC0A-7B9F-4357-8D47-F407E99ED68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16801084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4160520" cy="498598"/>
          </a:xfrm>
          <a:noFill/>
        </p:spPr>
        <p:txBody>
          <a:bodyPr wrap="square" lIns="0" tIns="0" rIns="0" bIns="0" anchor="b"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pic>
        <p:nvPicPr>
          <p:cNvPr id="5" name="Picture 4" descr="Microsoft Ignite cube graphic">
            <a:extLst>
              <a:ext uri="{FF2B5EF4-FFF2-40B4-BE49-F238E27FC236}">
                <a16:creationId xmlns:a16="http://schemas.microsoft.com/office/drawing/2014/main" id="{DDF24A8E-E5A8-4838-91D5-F11134AF6A81}"/>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1"/>
            <a:ext cx="6857999" cy="6858000"/>
          </a:xfrm>
          <a:prstGeom prst="rect">
            <a:avLst/>
          </a:prstGeom>
        </p:spPr>
      </p:pic>
    </p:spTree>
    <p:extLst>
      <p:ext uri="{BB962C8B-B14F-4D97-AF65-F5344CB8AC3E}">
        <p14:creationId xmlns:p14="http://schemas.microsoft.com/office/powerpoint/2010/main" val="13382844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7809559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867028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_Blank">
    <p:bg>
      <p:bgPr>
        <a:solidFill>
          <a:srgbClr val="E8ECED"/>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04411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935330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2256478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265F69A1-0401-4DF8-B507-FBC3C227055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170397983"/>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658584663"/>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256247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Title Slide" type="title">
  <p:cSld name="1_Title Slide">
    <p:spTree>
      <p:nvGrpSpPr>
        <p:cNvPr id="1" name="Shape 15"/>
        <p:cNvGrpSpPr/>
        <p:nvPr/>
      </p:nvGrpSpPr>
      <p:grpSpPr>
        <a:xfrm>
          <a:off x="0" y="0"/>
          <a:ext cx="0" cy="0"/>
          <a:chOff x="0" y="0"/>
          <a:chExt cx="0" cy="0"/>
        </a:xfrm>
      </p:grpSpPr>
      <p:sp>
        <p:nvSpPr>
          <p:cNvPr id="16" name="Google Shape;16;p2"/>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2"/>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8" name="Google Shape;18;p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544397422"/>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7AEF4F-FF74-4506-BC72-3832F6F9D38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A72CF91-1F10-4999-9B81-F468DA2C1A2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AAC0E8C-7549-4F0D-9D8C-5BD9FC276B78}"/>
              </a:ext>
            </a:extLst>
          </p:cNvPr>
          <p:cNvSpPr>
            <a:spLocks noGrp="1"/>
          </p:cNvSpPr>
          <p:nvPr>
            <p:ph type="dt" sz="half" idx="10"/>
          </p:nvPr>
        </p:nvSpPr>
        <p:spPr/>
        <p:txBody>
          <a:bodyPr/>
          <a:lstStyle/>
          <a:p>
            <a:fld id="{52978609-2BE8-4AD9-9748-6D1DF206A37C}" type="datetimeFigureOut">
              <a:rPr lang="en-US" smtClean="0"/>
              <a:t>6/14/2022</a:t>
            </a:fld>
            <a:endParaRPr lang="en-US"/>
          </a:p>
        </p:txBody>
      </p:sp>
      <p:sp>
        <p:nvSpPr>
          <p:cNvPr id="5" name="Footer Placeholder 4">
            <a:extLst>
              <a:ext uri="{FF2B5EF4-FFF2-40B4-BE49-F238E27FC236}">
                <a16:creationId xmlns:a16="http://schemas.microsoft.com/office/drawing/2014/main" id="{12FDE8BB-50C2-47D3-BF4F-97E431C1795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BC52009-AE71-4950-ABA3-1D2A72835133}"/>
              </a:ext>
            </a:extLst>
          </p:cNvPr>
          <p:cNvSpPr>
            <a:spLocks noGrp="1"/>
          </p:cNvSpPr>
          <p:nvPr>
            <p:ph type="sldNum" sz="quarter" idx="12"/>
          </p:nvPr>
        </p:nvSpPr>
        <p:spPr/>
        <p:txBody>
          <a:bodyPr/>
          <a:lstStyle/>
          <a:p>
            <a:fld id="{B756DBE8-5466-4C58-B529-71BBAE72E712}" type="slidenum">
              <a:rPr lang="en-US" smtClean="0"/>
              <a:t>‹#›</a:t>
            </a:fld>
            <a:endParaRPr lang="en-US"/>
          </a:p>
        </p:txBody>
      </p:sp>
    </p:spTree>
    <p:extLst>
      <p:ext uri="{BB962C8B-B14F-4D97-AF65-F5344CB8AC3E}">
        <p14:creationId xmlns:p14="http://schemas.microsoft.com/office/powerpoint/2010/main" val="252642994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userDrawn="1">
  <p:cSld name="Introduction + nodes">
    <p:bg>
      <p:bgPr>
        <a:solidFill>
          <a:schemeClr val="bg2">
            <a:alpha val="20000"/>
          </a:schemeClr>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05FF61B-697D-064B-96AF-77AB59BF3E0D}"/>
              </a:ext>
            </a:extLst>
          </p:cNvPr>
          <p:cNvPicPr>
            <a:picLocks noChangeAspect="1"/>
          </p:cNvPicPr>
          <p:nvPr userDrawn="1"/>
        </p:nvPicPr>
        <p:blipFill>
          <a:blip r:embed="rId2">
            <a:alphaModFix amt="50000"/>
          </a:blip>
          <a:stretch>
            <a:fillRect/>
          </a:stretch>
        </p:blipFill>
        <p:spPr>
          <a:xfrm>
            <a:off x="-35574" y="-28875"/>
            <a:ext cx="12275699" cy="6930190"/>
          </a:xfrm>
          <a:prstGeom prst="rect">
            <a:avLst/>
          </a:prstGeom>
        </p:spPr>
      </p:pic>
      <p:pic>
        <p:nvPicPr>
          <p:cNvPr id="12" name="Picture 11" descr="A picture containing clock&#10;&#10;Description automatically generated">
            <a:extLst>
              <a:ext uri="{FF2B5EF4-FFF2-40B4-BE49-F238E27FC236}">
                <a16:creationId xmlns:a16="http://schemas.microsoft.com/office/drawing/2014/main" id="{E486656B-DA91-B24B-A05F-2FFED54FDD1E}"/>
              </a:ext>
            </a:extLst>
          </p:cNvPr>
          <p:cNvPicPr>
            <a:picLocks noChangeAspect="1"/>
          </p:cNvPicPr>
          <p:nvPr userDrawn="1"/>
        </p:nvPicPr>
        <p:blipFill>
          <a:blip r:embed="rId3"/>
          <a:stretch>
            <a:fillRect/>
          </a:stretch>
        </p:blipFill>
        <p:spPr>
          <a:xfrm>
            <a:off x="-464895" y="-9203"/>
            <a:ext cx="1882975" cy="6910518"/>
          </a:xfrm>
          <a:prstGeom prst="rect">
            <a:avLst/>
          </a:prstGeom>
        </p:spPr>
      </p:pic>
      <p:sp>
        <p:nvSpPr>
          <p:cNvPr id="7" name="TextBox 6">
            <a:extLst>
              <a:ext uri="{FF2B5EF4-FFF2-40B4-BE49-F238E27FC236}">
                <a16:creationId xmlns:a16="http://schemas.microsoft.com/office/drawing/2014/main" id="{5EAE87E5-C4C4-41DF-A854-B0D03BD5C548}"/>
              </a:ext>
            </a:extLst>
          </p:cNvPr>
          <p:cNvSpPr txBox="1"/>
          <p:nvPr userDrawn="1"/>
        </p:nvSpPr>
        <p:spPr>
          <a:xfrm>
            <a:off x="0" y="1324790"/>
            <a:ext cx="12192000" cy="1554480"/>
          </a:xfrm>
          <a:prstGeom prst="rect">
            <a:avLst/>
          </a:prstGeom>
          <a:solidFill>
            <a:schemeClr val="accent1"/>
          </a:solidFill>
        </p:spPr>
        <p:txBody>
          <a:bodyPr wrap="square" lIns="0" tIns="0" rIns="0" bIns="0" rtlCol="0">
            <a:spAutoFit/>
          </a:bodyPr>
          <a:lstStyle/>
          <a:p>
            <a:endParaRPr lang="en-US" sz="2400" spc="-70">
              <a:solidFill>
                <a:srgbClr val="732B6B"/>
              </a:solidFill>
            </a:endParaRPr>
          </a:p>
        </p:txBody>
      </p:sp>
      <p:sp>
        <p:nvSpPr>
          <p:cNvPr id="11" name="Title 1">
            <a:extLst>
              <a:ext uri="{FF2B5EF4-FFF2-40B4-BE49-F238E27FC236}">
                <a16:creationId xmlns:a16="http://schemas.microsoft.com/office/drawing/2014/main" id="{1EF71C5F-7712-4A89-AFF5-B1565E2D894D}"/>
              </a:ext>
            </a:extLst>
          </p:cNvPr>
          <p:cNvSpPr>
            <a:spLocks noGrp="1"/>
          </p:cNvSpPr>
          <p:nvPr>
            <p:ph type="title" hasCustomPrompt="1"/>
          </p:nvPr>
        </p:nvSpPr>
        <p:spPr>
          <a:xfrm>
            <a:off x="5053263" y="1778864"/>
            <a:ext cx="6588313" cy="646331"/>
          </a:xfrm>
          <a:prstGeom prst="rect">
            <a:avLst/>
          </a:prstGeom>
        </p:spPr>
        <p:txBody>
          <a:bodyPr anchor="ctr"/>
          <a:lstStyle>
            <a:lvl1pPr>
              <a:defRPr lang="en-US" sz="2400" b="1" spc="300">
                <a:solidFill>
                  <a:schemeClr val="bg1"/>
                </a:solidFill>
                <a:latin typeface="Proxima Nova" panose="02000506030000020004" pitchFamily="2" charset="0"/>
              </a:defRPr>
            </a:lvl1pPr>
          </a:lstStyle>
          <a:p>
            <a:pPr lvl="0"/>
            <a:r>
              <a:rPr lang="en-US" dirty="0"/>
              <a:t>CLICK TO EDIT MASTER TITLE STYLE</a:t>
            </a:r>
          </a:p>
        </p:txBody>
      </p:sp>
      <p:sp>
        <p:nvSpPr>
          <p:cNvPr id="6" name="Text Placeholder 6">
            <a:extLst>
              <a:ext uri="{FF2B5EF4-FFF2-40B4-BE49-F238E27FC236}">
                <a16:creationId xmlns:a16="http://schemas.microsoft.com/office/drawing/2014/main" id="{0AF3621E-A65A-47DC-83E1-003DBAF1BF02}"/>
              </a:ext>
            </a:extLst>
          </p:cNvPr>
          <p:cNvSpPr>
            <a:spLocks noGrp="1"/>
          </p:cNvSpPr>
          <p:nvPr>
            <p:ph type="body" sz="quarter" idx="11"/>
          </p:nvPr>
        </p:nvSpPr>
        <p:spPr>
          <a:xfrm>
            <a:off x="5053263" y="3103363"/>
            <a:ext cx="6609332" cy="2958714"/>
          </a:xfrm>
          <a:prstGeom prst="rect">
            <a:avLst/>
          </a:prstGeom>
        </p:spPr>
        <p:txBody>
          <a:bodyPr/>
          <a:lstStyle>
            <a:lvl1pPr marL="285750" indent="-285750">
              <a:lnSpc>
                <a:spcPct val="200000"/>
              </a:lnSpc>
              <a:buClr>
                <a:srgbClr val="FFC000"/>
              </a:buClr>
              <a:buSzPct val="120000"/>
              <a:buFont typeface="Wingdings" panose="05000000000000000000" pitchFamily="2" charset="2"/>
              <a:buChar char="§"/>
              <a:defRPr sz="1600" b="0">
                <a:solidFill>
                  <a:schemeClr val="tx1">
                    <a:lumMod val="85000"/>
                    <a:lumOff val="15000"/>
                  </a:schemeClr>
                </a:solidFill>
                <a:latin typeface="+mn-lt"/>
              </a:defRPr>
            </a:lvl1pPr>
          </a:lstStyle>
          <a:p>
            <a:pPr lvl="0"/>
            <a:endParaRPr lang="en-US" dirty="0"/>
          </a:p>
        </p:txBody>
      </p:sp>
      <p:sp>
        <p:nvSpPr>
          <p:cNvPr id="4" name="Picture Placeholder 3">
            <a:extLst>
              <a:ext uri="{FF2B5EF4-FFF2-40B4-BE49-F238E27FC236}">
                <a16:creationId xmlns:a16="http://schemas.microsoft.com/office/drawing/2014/main" id="{E77C6344-5B9A-447F-9A5F-257D2D371162}"/>
              </a:ext>
            </a:extLst>
          </p:cNvPr>
          <p:cNvSpPr>
            <a:spLocks noGrp="1"/>
          </p:cNvSpPr>
          <p:nvPr>
            <p:ph type="pic" sz="quarter" idx="10"/>
          </p:nvPr>
        </p:nvSpPr>
        <p:spPr>
          <a:xfrm>
            <a:off x="902214" y="2354313"/>
            <a:ext cx="3248836" cy="3248836"/>
          </a:xfrm>
          <a:prstGeom prst="ellipse">
            <a:avLst/>
          </a:prstGeom>
          <a:ln w="0">
            <a:noFill/>
          </a:ln>
        </p:spPr>
        <p:txBody>
          <a:bodyPr/>
          <a:lstStyle/>
          <a:p>
            <a:endParaRPr lang="en-US"/>
          </a:p>
        </p:txBody>
      </p:sp>
      <p:sp>
        <p:nvSpPr>
          <p:cNvPr id="8" name="TextBox 3">
            <a:extLst>
              <a:ext uri="{FF2B5EF4-FFF2-40B4-BE49-F238E27FC236}">
                <a16:creationId xmlns:a16="http://schemas.microsoft.com/office/drawing/2014/main" id="{2C70798C-AF48-264C-8C29-3CB6D8E3BB47}"/>
              </a:ext>
            </a:extLst>
          </p:cNvPr>
          <p:cNvSpPr txBox="1"/>
          <p:nvPr userDrawn="1"/>
        </p:nvSpPr>
        <p:spPr>
          <a:xfrm>
            <a:off x="10246753" y="682500"/>
            <a:ext cx="970208" cy="303096"/>
          </a:xfrm>
          <a:prstGeom prst="rect">
            <a:avLst/>
          </a:prstGeom>
          <a:noFill/>
        </p:spPr>
        <p:txBody>
          <a:bodyPr wrap="square" rtlCol="0" anchor="b">
            <a:spAutoFit/>
          </a:bodyPr>
          <a:lstStyle/>
          <a:p>
            <a:pPr marL="0" marR="0" lvl="0" indent="0" algn="r" defTabSz="914363" rtl="0" eaLnBrk="1" fontAlgn="auto" latinLnBrk="0" hangingPunct="1">
              <a:lnSpc>
                <a:spcPct val="150000"/>
              </a:lnSpc>
              <a:spcBef>
                <a:spcPts val="0"/>
              </a:spcBef>
              <a:spcAft>
                <a:spcPts val="0"/>
              </a:spcAft>
              <a:buClrTx/>
              <a:buSzTx/>
              <a:buFontTx/>
              <a:buNone/>
              <a:tabLst/>
              <a:defRPr/>
            </a:pPr>
            <a:r>
              <a:rPr lang="en-US" sz="1000" b="0" dirty="0">
                <a:solidFill>
                  <a:schemeClr val="tx2"/>
                </a:solidFill>
                <a:latin typeface="Proxima Nova" panose="02000506030000020004" pitchFamily="2" charset="0"/>
                <a:ea typeface="Segoe UI" pitchFamily="34" charset="0"/>
                <a:cs typeface="Segoe UI" pitchFamily="34" charset="0"/>
              </a:rPr>
              <a:t>Powered by</a:t>
            </a:r>
            <a:endParaRPr lang="cs-CZ" sz="1000" b="0" dirty="0">
              <a:solidFill>
                <a:schemeClr val="tx2"/>
              </a:solidFill>
              <a:latin typeface="Proxima Nova" panose="02000506030000020004" pitchFamily="2" charset="0"/>
              <a:ea typeface="Segoe UI" pitchFamily="34" charset="0"/>
              <a:cs typeface="Segoe UI" pitchFamily="34" charset="0"/>
            </a:endParaRPr>
          </a:p>
        </p:txBody>
      </p:sp>
      <p:pic>
        <p:nvPicPr>
          <p:cNvPr id="10" name="Picture 9">
            <a:extLst>
              <a:ext uri="{FF2B5EF4-FFF2-40B4-BE49-F238E27FC236}">
                <a16:creationId xmlns:a16="http://schemas.microsoft.com/office/drawing/2014/main" id="{9235983F-8808-F848-A74C-10CE377F11EF}"/>
              </a:ext>
            </a:extLst>
          </p:cNvPr>
          <p:cNvPicPr>
            <a:picLocks noChangeAspect="1"/>
          </p:cNvPicPr>
          <p:nvPr userDrawn="1"/>
        </p:nvPicPr>
        <p:blipFill>
          <a:blip r:embed="rId4"/>
          <a:stretch>
            <a:fillRect/>
          </a:stretch>
        </p:blipFill>
        <p:spPr>
          <a:xfrm>
            <a:off x="10679313" y="-164363"/>
            <a:ext cx="1980447" cy="1485335"/>
          </a:xfrm>
          <a:prstGeom prst="rect">
            <a:avLst/>
          </a:prstGeom>
        </p:spPr>
      </p:pic>
      <p:sp>
        <p:nvSpPr>
          <p:cNvPr id="13" name="Rectangle 12">
            <a:extLst>
              <a:ext uri="{FF2B5EF4-FFF2-40B4-BE49-F238E27FC236}">
                <a16:creationId xmlns:a16="http://schemas.microsoft.com/office/drawing/2014/main" id="{4629B622-B621-EC45-87D9-539A7A8485D3}"/>
              </a:ext>
            </a:extLst>
          </p:cNvPr>
          <p:cNvSpPr/>
          <p:nvPr userDrawn="1"/>
        </p:nvSpPr>
        <p:spPr>
          <a:xfrm>
            <a:off x="4304465" y="6504057"/>
            <a:ext cx="3894592" cy="338554"/>
          </a:xfrm>
          <a:prstGeom prst="rect">
            <a:avLst/>
          </a:prstGeom>
        </p:spPr>
        <p:txBody>
          <a:bodyPr wrap="none">
            <a:spAutoFit/>
          </a:bodyPr>
          <a:lstStyle/>
          <a:p>
            <a:pPr algn="ctr"/>
            <a:r>
              <a:rPr lang="en-US" sz="1600" b="1" spc="0" dirty="0">
                <a:solidFill>
                  <a:schemeClr val="accent1"/>
                </a:solidFill>
              </a:rPr>
              <a:t>2021 In-Person Events: M365Conf.com</a:t>
            </a:r>
          </a:p>
        </p:txBody>
      </p:sp>
      <p:sp>
        <p:nvSpPr>
          <p:cNvPr id="14" name="Rectangle 13">
            <a:extLst>
              <a:ext uri="{FF2B5EF4-FFF2-40B4-BE49-F238E27FC236}">
                <a16:creationId xmlns:a16="http://schemas.microsoft.com/office/drawing/2014/main" id="{2683ED03-8E5C-DA4C-8581-F4C9649FB1C1}"/>
              </a:ext>
            </a:extLst>
          </p:cNvPr>
          <p:cNvSpPr/>
          <p:nvPr userDrawn="1"/>
        </p:nvSpPr>
        <p:spPr>
          <a:xfrm>
            <a:off x="207530" y="6504057"/>
            <a:ext cx="3813865" cy="338554"/>
          </a:xfrm>
          <a:prstGeom prst="rect">
            <a:avLst/>
          </a:prstGeom>
        </p:spPr>
        <p:txBody>
          <a:bodyPr wrap="none">
            <a:spAutoFit/>
          </a:bodyPr>
          <a:lstStyle/>
          <a:p>
            <a:pPr algn="ctr"/>
            <a:r>
              <a:rPr lang="en-US" sz="1600" b="1" spc="0" dirty="0">
                <a:solidFill>
                  <a:schemeClr val="accent1"/>
                </a:solidFill>
              </a:rPr>
              <a:t>SPRING: Orlando, FL  June 8–10, 2021</a:t>
            </a:r>
          </a:p>
        </p:txBody>
      </p:sp>
      <p:sp>
        <p:nvSpPr>
          <p:cNvPr id="15" name="Rectangle 14">
            <a:extLst>
              <a:ext uri="{FF2B5EF4-FFF2-40B4-BE49-F238E27FC236}">
                <a16:creationId xmlns:a16="http://schemas.microsoft.com/office/drawing/2014/main" id="{7A88D241-A7D5-8D4F-8BF1-9848464D06BC}"/>
              </a:ext>
            </a:extLst>
          </p:cNvPr>
          <p:cNvSpPr/>
          <p:nvPr userDrawn="1"/>
        </p:nvSpPr>
        <p:spPr>
          <a:xfrm>
            <a:off x="8482128" y="6504057"/>
            <a:ext cx="3531351" cy="338554"/>
          </a:xfrm>
          <a:prstGeom prst="rect">
            <a:avLst/>
          </a:prstGeom>
        </p:spPr>
        <p:txBody>
          <a:bodyPr wrap="none">
            <a:spAutoFit/>
          </a:bodyPr>
          <a:lstStyle/>
          <a:p>
            <a:pPr algn="ctr"/>
            <a:r>
              <a:rPr lang="en-US" sz="1600" b="1" spc="0" dirty="0">
                <a:solidFill>
                  <a:schemeClr val="accent1"/>
                </a:solidFill>
              </a:rPr>
              <a:t>FALL: Las Vegas, NV  Dec 7–9, 2021</a:t>
            </a:r>
          </a:p>
        </p:txBody>
      </p:sp>
    </p:spTree>
    <p:extLst>
      <p:ext uri="{BB962C8B-B14F-4D97-AF65-F5344CB8AC3E}">
        <p14:creationId xmlns:p14="http://schemas.microsoft.com/office/powerpoint/2010/main" val="3863185097"/>
      </p:ext>
    </p:extLst>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hree Column Bullet with Subhead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738664"/>
          </a:xfrm>
        </p:spPr>
        <p:txBody>
          <a:bodyPr anchor="t"/>
          <a:lstStyle>
            <a:lvl1pPr marL="0" indent="0">
              <a:spcBef>
                <a:spcPts val="0"/>
              </a:spcBef>
              <a:buNone/>
              <a:defRPr sz="24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738664"/>
          </a:xfrm>
        </p:spPr>
        <p:txBody>
          <a:bodyPr anchor="t"/>
          <a:lstStyle>
            <a:lvl1pPr marL="0" indent="0">
              <a:spcBef>
                <a:spcPts val="0"/>
              </a:spcBef>
              <a:buNone/>
              <a:defRPr sz="24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738664"/>
          </a:xfrm>
        </p:spPr>
        <p:txBody>
          <a:bodyPr anchor="t"/>
          <a:lstStyle>
            <a:lvl1pPr marL="0" indent="0">
              <a:spcBef>
                <a:spcPts val="0"/>
              </a:spcBef>
              <a:buNone/>
              <a:defRPr sz="24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78229847"/>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Just runners">
    <p:bg>
      <p:bgPr>
        <a:solidFill>
          <a:schemeClr val="bg2">
            <a:alpha val="50000"/>
          </a:schemeClr>
        </a:solidFill>
        <a:effectLst/>
      </p:bgPr>
    </p:bg>
    <p:spTree>
      <p:nvGrpSpPr>
        <p:cNvPr id="1" name=""/>
        <p:cNvGrpSpPr/>
        <p:nvPr/>
      </p:nvGrpSpPr>
      <p:grpSpPr>
        <a:xfrm>
          <a:off x="0" y="0"/>
          <a:ext cx="0" cy="0"/>
          <a:chOff x="0" y="0"/>
          <a:chExt cx="0" cy="0"/>
        </a:xfrm>
      </p:grpSpPr>
      <p:sp>
        <p:nvSpPr>
          <p:cNvPr id="2" name="TextBox 3">
            <a:extLst>
              <a:ext uri="{FF2B5EF4-FFF2-40B4-BE49-F238E27FC236}">
                <a16:creationId xmlns:a16="http://schemas.microsoft.com/office/drawing/2014/main" id="{78AC9CC4-EEA5-BD43-8A9D-A13C32CE772C}"/>
              </a:ext>
            </a:extLst>
          </p:cNvPr>
          <p:cNvSpPr txBox="1"/>
          <p:nvPr userDrawn="1"/>
        </p:nvSpPr>
        <p:spPr>
          <a:xfrm>
            <a:off x="10246753" y="682500"/>
            <a:ext cx="970208" cy="303096"/>
          </a:xfrm>
          <a:prstGeom prst="rect">
            <a:avLst/>
          </a:prstGeom>
          <a:noFill/>
        </p:spPr>
        <p:txBody>
          <a:bodyPr wrap="square" rtlCol="0" anchor="b">
            <a:spAutoFit/>
          </a:bodyPr>
          <a:lstStyle/>
          <a:p>
            <a:pPr marL="0" marR="0" lvl="0" indent="0" algn="r" defTabSz="914363" rtl="0" eaLnBrk="1" fontAlgn="auto" latinLnBrk="0" hangingPunct="1">
              <a:lnSpc>
                <a:spcPct val="150000"/>
              </a:lnSpc>
              <a:spcBef>
                <a:spcPts val="0"/>
              </a:spcBef>
              <a:spcAft>
                <a:spcPts val="0"/>
              </a:spcAft>
              <a:buClrTx/>
              <a:buSzTx/>
              <a:buFontTx/>
              <a:buNone/>
              <a:tabLst/>
              <a:defRPr/>
            </a:pPr>
            <a:r>
              <a:rPr lang="en-US" sz="1000" b="0" dirty="0">
                <a:solidFill>
                  <a:schemeClr val="tx2"/>
                </a:solidFill>
                <a:latin typeface="Proxima Nova" panose="02000506030000020004" pitchFamily="2" charset="0"/>
                <a:ea typeface="Segoe UI" pitchFamily="34" charset="0"/>
                <a:cs typeface="Segoe UI" pitchFamily="34" charset="0"/>
              </a:rPr>
              <a:t>Powered by</a:t>
            </a:r>
            <a:endParaRPr lang="cs-CZ" sz="1000" b="0" dirty="0">
              <a:solidFill>
                <a:schemeClr val="tx2"/>
              </a:solidFill>
              <a:latin typeface="Proxima Nova" panose="02000506030000020004" pitchFamily="2" charset="0"/>
              <a:ea typeface="Segoe UI" pitchFamily="34" charset="0"/>
              <a:cs typeface="Segoe UI" pitchFamily="34" charset="0"/>
            </a:endParaRPr>
          </a:p>
        </p:txBody>
      </p:sp>
      <p:pic>
        <p:nvPicPr>
          <p:cNvPr id="3" name="Picture 2">
            <a:extLst>
              <a:ext uri="{FF2B5EF4-FFF2-40B4-BE49-F238E27FC236}">
                <a16:creationId xmlns:a16="http://schemas.microsoft.com/office/drawing/2014/main" id="{3DF7E136-765B-CF4C-811A-2AC70142B928}"/>
              </a:ext>
            </a:extLst>
          </p:cNvPr>
          <p:cNvPicPr>
            <a:picLocks noChangeAspect="1"/>
          </p:cNvPicPr>
          <p:nvPr userDrawn="1"/>
        </p:nvPicPr>
        <p:blipFill>
          <a:blip r:embed="rId2"/>
          <a:stretch>
            <a:fillRect/>
          </a:stretch>
        </p:blipFill>
        <p:spPr>
          <a:xfrm>
            <a:off x="10679313" y="-164363"/>
            <a:ext cx="1980447" cy="1485335"/>
          </a:xfrm>
          <a:prstGeom prst="rect">
            <a:avLst/>
          </a:prstGeom>
        </p:spPr>
      </p:pic>
    </p:spTree>
    <p:extLst>
      <p:ext uri="{BB962C8B-B14F-4D97-AF65-F5344CB8AC3E}">
        <p14:creationId xmlns:p14="http://schemas.microsoft.com/office/powerpoint/2010/main" val="3985831503"/>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amp; runners">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C773BE1-7F68-524B-8DF4-E5582547616E}"/>
              </a:ext>
            </a:extLst>
          </p:cNvPr>
          <p:cNvSpPr>
            <a:spLocks noGrp="1"/>
          </p:cNvSpPr>
          <p:nvPr>
            <p:ph type="title" hasCustomPrompt="1"/>
          </p:nvPr>
        </p:nvSpPr>
        <p:spPr>
          <a:xfrm>
            <a:off x="1724409" y="1411505"/>
            <a:ext cx="8936019" cy="646331"/>
          </a:xfrm>
          <a:prstGeom prst="rect">
            <a:avLst/>
          </a:prstGeom>
        </p:spPr>
        <p:txBody>
          <a:bodyPr anchor="ctr"/>
          <a:lstStyle>
            <a:lvl1pPr>
              <a:defRPr lang="en-US" sz="2400" b="1" spc="300">
                <a:latin typeface="Proxima Nova" panose="02000506030000020004" pitchFamily="2" charset="0"/>
              </a:defRPr>
            </a:lvl1pPr>
          </a:lstStyle>
          <a:p>
            <a:pPr lvl="0"/>
            <a:r>
              <a:rPr lang="en-US" dirty="0"/>
              <a:t>CLICK TO EDIT MASTER TITLE STYLE</a:t>
            </a:r>
          </a:p>
        </p:txBody>
      </p:sp>
      <p:sp>
        <p:nvSpPr>
          <p:cNvPr id="5" name="Rectangle 4">
            <a:extLst>
              <a:ext uri="{FF2B5EF4-FFF2-40B4-BE49-F238E27FC236}">
                <a16:creationId xmlns:a16="http://schemas.microsoft.com/office/drawing/2014/main" id="{34FA4060-3C2A-1148-8651-FC094281079C}"/>
              </a:ext>
            </a:extLst>
          </p:cNvPr>
          <p:cNvSpPr/>
          <p:nvPr userDrawn="1"/>
        </p:nvSpPr>
        <p:spPr bwMode="auto">
          <a:xfrm>
            <a:off x="-44409" y="1077910"/>
            <a:ext cx="12256002" cy="4783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cxnSp>
        <p:nvCxnSpPr>
          <p:cNvPr id="6" name="Straight Connector 5">
            <a:extLst>
              <a:ext uri="{FF2B5EF4-FFF2-40B4-BE49-F238E27FC236}">
                <a16:creationId xmlns:a16="http://schemas.microsoft.com/office/drawing/2014/main" id="{CE05B219-77AD-8949-8C0B-D15FE9592C55}"/>
              </a:ext>
            </a:extLst>
          </p:cNvPr>
          <p:cNvCxnSpPr/>
          <p:nvPr userDrawn="1"/>
        </p:nvCxnSpPr>
        <p:spPr>
          <a:xfrm>
            <a:off x="-44409" y="1153636"/>
            <a:ext cx="12512842" cy="0"/>
          </a:xfrm>
          <a:prstGeom prst="line">
            <a:avLst/>
          </a:prstGeom>
          <a:ln w="19050">
            <a:solidFill>
              <a:schemeClr val="tx2">
                <a:alpha val="50000"/>
              </a:schemeClr>
            </a:solidFill>
            <a:headEnd type="none"/>
            <a:tailEnd type="none"/>
          </a:ln>
        </p:spPr>
        <p:style>
          <a:lnRef idx="3">
            <a:schemeClr val="accent3"/>
          </a:lnRef>
          <a:fillRef idx="0">
            <a:schemeClr val="accent3"/>
          </a:fillRef>
          <a:effectRef idx="2">
            <a:schemeClr val="accent3"/>
          </a:effectRef>
          <a:fontRef idx="minor">
            <a:schemeClr val="tx1"/>
          </a:fontRef>
        </p:style>
      </p:cxnSp>
      <p:sp>
        <p:nvSpPr>
          <p:cNvPr id="7" name="TextBox 3">
            <a:extLst>
              <a:ext uri="{FF2B5EF4-FFF2-40B4-BE49-F238E27FC236}">
                <a16:creationId xmlns:a16="http://schemas.microsoft.com/office/drawing/2014/main" id="{BBF38DB0-A47D-4443-8F69-65EEB7BE705A}"/>
              </a:ext>
            </a:extLst>
          </p:cNvPr>
          <p:cNvSpPr txBox="1"/>
          <p:nvPr userDrawn="1"/>
        </p:nvSpPr>
        <p:spPr>
          <a:xfrm>
            <a:off x="10246753" y="682500"/>
            <a:ext cx="970208" cy="303096"/>
          </a:xfrm>
          <a:prstGeom prst="rect">
            <a:avLst/>
          </a:prstGeom>
          <a:noFill/>
        </p:spPr>
        <p:txBody>
          <a:bodyPr wrap="square" rtlCol="0" anchor="b">
            <a:spAutoFit/>
          </a:bodyPr>
          <a:lstStyle/>
          <a:p>
            <a:pPr marL="0" marR="0" lvl="0" indent="0" algn="r" defTabSz="914363" rtl="0" eaLnBrk="1" fontAlgn="auto" latinLnBrk="0" hangingPunct="1">
              <a:lnSpc>
                <a:spcPct val="150000"/>
              </a:lnSpc>
              <a:spcBef>
                <a:spcPts val="0"/>
              </a:spcBef>
              <a:spcAft>
                <a:spcPts val="0"/>
              </a:spcAft>
              <a:buClrTx/>
              <a:buSzTx/>
              <a:buFontTx/>
              <a:buNone/>
              <a:tabLst/>
              <a:defRPr/>
            </a:pPr>
            <a:r>
              <a:rPr lang="en-US" sz="1000" b="0" dirty="0">
                <a:solidFill>
                  <a:schemeClr val="tx2"/>
                </a:solidFill>
                <a:latin typeface="Proxima Nova" panose="02000506030000020004" pitchFamily="2" charset="0"/>
                <a:ea typeface="Segoe UI" pitchFamily="34" charset="0"/>
                <a:cs typeface="Segoe UI" pitchFamily="34" charset="0"/>
              </a:rPr>
              <a:t>Powered by</a:t>
            </a:r>
            <a:endParaRPr lang="cs-CZ" sz="1000" b="0" dirty="0">
              <a:solidFill>
                <a:schemeClr val="tx2"/>
              </a:solidFill>
              <a:latin typeface="Proxima Nova" panose="02000506030000020004" pitchFamily="2" charset="0"/>
              <a:ea typeface="Segoe UI" pitchFamily="34" charset="0"/>
              <a:cs typeface="Segoe UI" pitchFamily="34" charset="0"/>
            </a:endParaRPr>
          </a:p>
        </p:txBody>
      </p:sp>
      <p:pic>
        <p:nvPicPr>
          <p:cNvPr id="8" name="Picture 7">
            <a:extLst>
              <a:ext uri="{FF2B5EF4-FFF2-40B4-BE49-F238E27FC236}">
                <a16:creationId xmlns:a16="http://schemas.microsoft.com/office/drawing/2014/main" id="{C1B899D9-FF91-5B4B-9A10-D4DC0F0A48DB}"/>
              </a:ext>
            </a:extLst>
          </p:cNvPr>
          <p:cNvPicPr>
            <a:picLocks noChangeAspect="1"/>
          </p:cNvPicPr>
          <p:nvPr userDrawn="1"/>
        </p:nvPicPr>
        <p:blipFill>
          <a:blip r:embed="rId2"/>
          <a:stretch>
            <a:fillRect/>
          </a:stretch>
        </p:blipFill>
        <p:spPr>
          <a:xfrm>
            <a:off x="10679313" y="-164363"/>
            <a:ext cx="1980447" cy="1485335"/>
          </a:xfrm>
          <a:prstGeom prst="rect">
            <a:avLst/>
          </a:prstGeom>
        </p:spPr>
      </p:pic>
    </p:spTree>
    <p:extLst>
      <p:ext uri="{BB962C8B-B14F-4D97-AF65-F5344CB8AC3E}">
        <p14:creationId xmlns:p14="http://schemas.microsoft.com/office/powerpoint/2010/main" val="2416338611"/>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Runners + nodes">
    <p:bg>
      <p:bgPr>
        <a:solidFill>
          <a:schemeClr val="bg2">
            <a:alpha val="20000"/>
          </a:schemeClr>
        </a:solidFill>
        <a:effectLst/>
      </p:bgPr>
    </p:bg>
    <p:spTree>
      <p:nvGrpSpPr>
        <p:cNvPr id="1" name=""/>
        <p:cNvGrpSpPr/>
        <p:nvPr/>
      </p:nvGrpSpPr>
      <p:grpSpPr>
        <a:xfrm>
          <a:off x="0" y="0"/>
          <a:ext cx="0" cy="0"/>
          <a:chOff x="0" y="0"/>
          <a:chExt cx="0" cy="0"/>
        </a:xfrm>
      </p:grpSpPr>
      <p:sp>
        <p:nvSpPr>
          <p:cNvPr id="2" name="TextBox 3">
            <a:extLst>
              <a:ext uri="{FF2B5EF4-FFF2-40B4-BE49-F238E27FC236}">
                <a16:creationId xmlns:a16="http://schemas.microsoft.com/office/drawing/2014/main" id="{2EAEBDAF-462D-FC43-8DF8-49B86D131250}"/>
              </a:ext>
            </a:extLst>
          </p:cNvPr>
          <p:cNvSpPr txBox="1"/>
          <p:nvPr userDrawn="1"/>
        </p:nvSpPr>
        <p:spPr>
          <a:xfrm>
            <a:off x="10246753" y="682500"/>
            <a:ext cx="970208" cy="303096"/>
          </a:xfrm>
          <a:prstGeom prst="rect">
            <a:avLst/>
          </a:prstGeom>
          <a:noFill/>
        </p:spPr>
        <p:txBody>
          <a:bodyPr wrap="square" rtlCol="0" anchor="b">
            <a:spAutoFit/>
          </a:bodyPr>
          <a:lstStyle/>
          <a:p>
            <a:pPr marL="0" marR="0" lvl="0" indent="0" algn="r" defTabSz="914363" rtl="0" eaLnBrk="1" fontAlgn="auto" latinLnBrk="0" hangingPunct="1">
              <a:lnSpc>
                <a:spcPct val="150000"/>
              </a:lnSpc>
              <a:spcBef>
                <a:spcPts val="0"/>
              </a:spcBef>
              <a:spcAft>
                <a:spcPts val="0"/>
              </a:spcAft>
              <a:buClrTx/>
              <a:buSzTx/>
              <a:buFontTx/>
              <a:buNone/>
              <a:tabLst/>
              <a:defRPr/>
            </a:pPr>
            <a:r>
              <a:rPr lang="en-US" sz="1000" b="0" dirty="0">
                <a:solidFill>
                  <a:schemeClr val="tx2"/>
                </a:solidFill>
                <a:latin typeface="Proxima Nova" panose="02000506030000020004" pitchFamily="2" charset="0"/>
                <a:ea typeface="Segoe UI" pitchFamily="34" charset="0"/>
                <a:cs typeface="Segoe UI" pitchFamily="34" charset="0"/>
              </a:rPr>
              <a:t>Powered by</a:t>
            </a:r>
            <a:endParaRPr lang="cs-CZ" sz="1000" b="0" dirty="0">
              <a:solidFill>
                <a:schemeClr val="tx2"/>
              </a:solidFill>
              <a:latin typeface="Proxima Nova" panose="02000506030000020004" pitchFamily="2" charset="0"/>
              <a:ea typeface="Segoe UI" pitchFamily="34" charset="0"/>
              <a:cs typeface="Segoe UI" pitchFamily="34" charset="0"/>
            </a:endParaRPr>
          </a:p>
        </p:txBody>
      </p:sp>
      <p:pic>
        <p:nvPicPr>
          <p:cNvPr id="3" name="Picture 2">
            <a:extLst>
              <a:ext uri="{FF2B5EF4-FFF2-40B4-BE49-F238E27FC236}">
                <a16:creationId xmlns:a16="http://schemas.microsoft.com/office/drawing/2014/main" id="{51D77EAE-A227-D940-A26B-79EE7467826D}"/>
              </a:ext>
            </a:extLst>
          </p:cNvPr>
          <p:cNvPicPr>
            <a:picLocks noChangeAspect="1"/>
          </p:cNvPicPr>
          <p:nvPr userDrawn="1"/>
        </p:nvPicPr>
        <p:blipFill>
          <a:blip r:embed="rId2"/>
          <a:stretch>
            <a:fillRect/>
          </a:stretch>
        </p:blipFill>
        <p:spPr>
          <a:xfrm>
            <a:off x="10679313" y="-164363"/>
            <a:ext cx="1980447" cy="1485335"/>
          </a:xfrm>
          <a:prstGeom prst="rect">
            <a:avLst/>
          </a:prstGeom>
        </p:spPr>
      </p:pic>
    </p:spTree>
    <p:extLst>
      <p:ext uri="{BB962C8B-B14F-4D97-AF65-F5344CB8AC3E}">
        <p14:creationId xmlns:p14="http://schemas.microsoft.com/office/powerpoint/2010/main" val="3580751873"/>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Motto + nodes">
    <p:spTree>
      <p:nvGrpSpPr>
        <p:cNvPr id="1" name=""/>
        <p:cNvGrpSpPr/>
        <p:nvPr/>
      </p:nvGrpSpPr>
      <p:grpSpPr>
        <a:xfrm>
          <a:off x="0" y="0"/>
          <a:ext cx="0" cy="0"/>
          <a:chOff x="0" y="0"/>
          <a:chExt cx="0" cy="0"/>
        </a:xfrm>
      </p:grpSpPr>
      <p:pic>
        <p:nvPicPr>
          <p:cNvPr id="6" name="Picture 5" descr="A picture containing clock&#10;&#10;Description automatically generated">
            <a:extLst>
              <a:ext uri="{FF2B5EF4-FFF2-40B4-BE49-F238E27FC236}">
                <a16:creationId xmlns:a16="http://schemas.microsoft.com/office/drawing/2014/main" id="{218DA7F8-C087-264A-B999-D1449D622571}"/>
              </a:ext>
            </a:extLst>
          </p:cNvPr>
          <p:cNvPicPr>
            <a:picLocks noChangeAspect="1"/>
          </p:cNvPicPr>
          <p:nvPr userDrawn="1"/>
        </p:nvPicPr>
        <p:blipFill>
          <a:blip r:embed="rId2"/>
          <a:stretch>
            <a:fillRect/>
          </a:stretch>
        </p:blipFill>
        <p:spPr>
          <a:xfrm>
            <a:off x="-458910" y="0"/>
            <a:ext cx="1882975" cy="6910518"/>
          </a:xfrm>
          <a:prstGeom prst="rect">
            <a:avLst/>
          </a:prstGeom>
        </p:spPr>
      </p:pic>
      <p:sp>
        <p:nvSpPr>
          <p:cNvPr id="3" name="TextBox 3">
            <a:extLst>
              <a:ext uri="{FF2B5EF4-FFF2-40B4-BE49-F238E27FC236}">
                <a16:creationId xmlns:a16="http://schemas.microsoft.com/office/drawing/2014/main" id="{713B23AF-A212-404C-B37D-6E47DE3EB45E}"/>
              </a:ext>
            </a:extLst>
          </p:cNvPr>
          <p:cNvSpPr txBox="1"/>
          <p:nvPr userDrawn="1"/>
        </p:nvSpPr>
        <p:spPr>
          <a:xfrm>
            <a:off x="10246753" y="682500"/>
            <a:ext cx="970208" cy="303096"/>
          </a:xfrm>
          <a:prstGeom prst="rect">
            <a:avLst/>
          </a:prstGeom>
          <a:noFill/>
        </p:spPr>
        <p:txBody>
          <a:bodyPr wrap="square" rtlCol="0" anchor="b">
            <a:spAutoFit/>
          </a:bodyPr>
          <a:lstStyle/>
          <a:p>
            <a:pPr marL="0" marR="0" lvl="0" indent="0" algn="r" defTabSz="914363" rtl="0" eaLnBrk="1" fontAlgn="auto" latinLnBrk="0" hangingPunct="1">
              <a:lnSpc>
                <a:spcPct val="150000"/>
              </a:lnSpc>
              <a:spcBef>
                <a:spcPts val="0"/>
              </a:spcBef>
              <a:spcAft>
                <a:spcPts val="0"/>
              </a:spcAft>
              <a:buClrTx/>
              <a:buSzTx/>
              <a:buFontTx/>
              <a:buNone/>
              <a:tabLst/>
              <a:defRPr/>
            </a:pPr>
            <a:r>
              <a:rPr lang="en-US" sz="1000" b="0" dirty="0">
                <a:solidFill>
                  <a:schemeClr val="tx2"/>
                </a:solidFill>
                <a:latin typeface="Proxima Nova" panose="02000506030000020004" pitchFamily="2" charset="0"/>
                <a:ea typeface="Segoe UI" pitchFamily="34" charset="0"/>
                <a:cs typeface="Segoe UI" pitchFamily="34" charset="0"/>
              </a:rPr>
              <a:t>Powered by</a:t>
            </a:r>
            <a:endParaRPr lang="cs-CZ" sz="1000" b="0" dirty="0">
              <a:solidFill>
                <a:schemeClr val="tx2"/>
              </a:solidFill>
              <a:latin typeface="Proxima Nova" panose="02000506030000020004" pitchFamily="2" charset="0"/>
              <a:ea typeface="Segoe UI" pitchFamily="34" charset="0"/>
              <a:cs typeface="Segoe UI" pitchFamily="34" charset="0"/>
            </a:endParaRPr>
          </a:p>
        </p:txBody>
      </p:sp>
      <p:pic>
        <p:nvPicPr>
          <p:cNvPr id="4" name="Picture 3">
            <a:extLst>
              <a:ext uri="{FF2B5EF4-FFF2-40B4-BE49-F238E27FC236}">
                <a16:creationId xmlns:a16="http://schemas.microsoft.com/office/drawing/2014/main" id="{43C08E17-D0FA-FF48-982F-6EFF309F7E1A}"/>
              </a:ext>
            </a:extLst>
          </p:cNvPr>
          <p:cNvPicPr>
            <a:picLocks noChangeAspect="1"/>
          </p:cNvPicPr>
          <p:nvPr userDrawn="1"/>
        </p:nvPicPr>
        <p:blipFill>
          <a:blip r:embed="rId3"/>
          <a:stretch>
            <a:fillRect/>
          </a:stretch>
        </p:blipFill>
        <p:spPr>
          <a:xfrm>
            <a:off x="10679313" y="-164363"/>
            <a:ext cx="1980447" cy="1485335"/>
          </a:xfrm>
          <a:prstGeom prst="rect">
            <a:avLst/>
          </a:prstGeom>
        </p:spPr>
      </p:pic>
    </p:spTree>
    <p:extLst>
      <p:ext uri="{BB962C8B-B14F-4D97-AF65-F5344CB8AC3E}">
        <p14:creationId xmlns:p14="http://schemas.microsoft.com/office/powerpoint/2010/main" val="2509241599"/>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Background &amp; logos">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685A250-B2F0-CA40-B651-14DA776167DF}"/>
              </a:ext>
            </a:extLst>
          </p:cNvPr>
          <p:cNvSpPr/>
          <p:nvPr userDrawn="1"/>
        </p:nvSpPr>
        <p:spPr bwMode="auto">
          <a:xfrm>
            <a:off x="0" y="1076797"/>
            <a:ext cx="12192000" cy="96715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cxnSp>
        <p:nvCxnSpPr>
          <p:cNvPr id="9" name="Straight Connector 8">
            <a:extLst>
              <a:ext uri="{FF2B5EF4-FFF2-40B4-BE49-F238E27FC236}">
                <a16:creationId xmlns:a16="http://schemas.microsoft.com/office/drawing/2014/main" id="{19AEB15D-B5FA-E647-AC0D-879BF49AC4E1}"/>
              </a:ext>
            </a:extLst>
          </p:cNvPr>
          <p:cNvCxnSpPr>
            <a:cxnSpLocks/>
          </p:cNvCxnSpPr>
          <p:nvPr userDrawn="1"/>
        </p:nvCxnSpPr>
        <p:spPr>
          <a:xfrm>
            <a:off x="-208547" y="1146540"/>
            <a:ext cx="12760418" cy="0"/>
          </a:xfrm>
          <a:prstGeom prst="line">
            <a:avLst/>
          </a:prstGeom>
          <a:ln w="19050">
            <a:solidFill>
              <a:schemeClr val="tx2">
                <a:alpha val="50000"/>
              </a:schemeClr>
            </a:solidFill>
            <a:headEnd type="none"/>
            <a:tailEnd type="none"/>
          </a:ln>
        </p:spPr>
        <p:style>
          <a:lnRef idx="3">
            <a:schemeClr val="accent3"/>
          </a:lnRef>
          <a:fillRef idx="0">
            <a:schemeClr val="accent3"/>
          </a:fillRef>
          <a:effectRef idx="2">
            <a:schemeClr val="accent3"/>
          </a:effectRef>
          <a:fontRef idx="minor">
            <a:schemeClr val="tx1"/>
          </a:fontRef>
        </p:style>
      </p:cxnSp>
      <p:cxnSp>
        <p:nvCxnSpPr>
          <p:cNvPr id="10" name="Straight Connector 9">
            <a:extLst>
              <a:ext uri="{FF2B5EF4-FFF2-40B4-BE49-F238E27FC236}">
                <a16:creationId xmlns:a16="http://schemas.microsoft.com/office/drawing/2014/main" id="{93116F41-DA96-B44B-BE29-63EEB12DF7F9}"/>
              </a:ext>
            </a:extLst>
          </p:cNvPr>
          <p:cNvCxnSpPr>
            <a:cxnSpLocks/>
          </p:cNvCxnSpPr>
          <p:nvPr userDrawn="1"/>
        </p:nvCxnSpPr>
        <p:spPr>
          <a:xfrm>
            <a:off x="-368968" y="1959113"/>
            <a:ext cx="12881810" cy="0"/>
          </a:xfrm>
          <a:prstGeom prst="line">
            <a:avLst/>
          </a:prstGeom>
          <a:ln w="19050">
            <a:solidFill>
              <a:schemeClr val="tx2">
                <a:alpha val="50000"/>
              </a:schemeClr>
            </a:solidFill>
            <a:headEnd type="none"/>
            <a:tailEnd type="none"/>
          </a:ln>
        </p:spPr>
        <p:style>
          <a:lnRef idx="3">
            <a:schemeClr val="accent3"/>
          </a:lnRef>
          <a:fillRef idx="0">
            <a:schemeClr val="accent3"/>
          </a:fillRef>
          <a:effectRef idx="2">
            <a:schemeClr val="accent3"/>
          </a:effectRef>
          <a:fontRef idx="minor">
            <a:schemeClr val="tx1"/>
          </a:fontRef>
        </p:style>
      </p:cxnSp>
      <p:sp>
        <p:nvSpPr>
          <p:cNvPr id="11" name="Title 1">
            <a:extLst>
              <a:ext uri="{FF2B5EF4-FFF2-40B4-BE49-F238E27FC236}">
                <a16:creationId xmlns:a16="http://schemas.microsoft.com/office/drawing/2014/main" id="{6D4C3A19-9248-3046-A462-22ECC6518F07}"/>
              </a:ext>
            </a:extLst>
          </p:cNvPr>
          <p:cNvSpPr>
            <a:spLocks noGrp="1"/>
          </p:cNvSpPr>
          <p:nvPr>
            <p:ph type="title" hasCustomPrompt="1"/>
          </p:nvPr>
        </p:nvSpPr>
        <p:spPr>
          <a:xfrm>
            <a:off x="1489533" y="1232673"/>
            <a:ext cx="8936019" cy="646331"/>
          </a:xfrm>
          <a:prstGeom prst="rect">
            <a:avLst/>
          </a:prstGeom>
        </p:spPr>
        <p:txBody>
          <a:bodyPr anchor="ctr"/>
          <a:lstStyle>
            <a:lvl1pPr>
              <a:defRPr lang="en-US" sz="2400" b="1" spc="300">
                <a:solidFill>
                  <a:schemeClr val="bg1"/>
                </a:solidFill>
                <a:latin typeface="Proxima Nova" panose="02000506030000020004" pitchFamily="2" charset="0"/>
              </a:defRPr>
            </a:lvl1pPr>
          </a:lstStyle>
          <a:p>
            <a:pPr lvl="0" algn="ctr"/>
            <a:r>
              <a:rPr lang="en-US" dirty="0"/>
              <a:t>CLICK TO EDIT MASTER TITLE STYLE</a:t>
            </a:r>
          </a:p>
        </p:txBody>
      </p:sp>
      <p:sp>
        <p:nvSpPr>
          <p:cNvPr id="7" name="TextBox 3">
            <a:extLst>
              <a:ext uri="{FF2B5EF4-FFF2-40B4-BE49-F238E27FC236}">
                <a16:creationId xmlns:a16="http://schemas.microsoft.com/office/drawing/2014/main" id="{C23CBC52-BF51-A240-B45B-D782B18C308B}"/>
              </a:ext>
            </a:extLst>
          </p:cNvPr>
          <p:cNvSpPr txBox="1"/>
          <p:nvPr userDrawn="1"/>
        </p:nvSpPr>
        <p:spPr>
          <a:xfrm>
            <a:off x="10246753" y="682500"/>
            <a:ext cx="970208" cy="303096"/>
          </a:xfrm>
          <a:prstGeom prst="rect">
            <a:avLst/>
          </a:prstGeom>
          <a:noFill/>
        </p:spPr>
        <p:txBody>
          <a:bodyPr wrap="square" rtlCol="0" anchor="b">
            <a:spAutoFit/>
          </a:bodyPr>
          <a:lstStyle/>
          <a:p>
            <a:pPr marL="0" marR="0" lvl="0" indent="0" algn="r" defTabSz="914363" rtl="0" eaLnBrk="1" fontAlgn="auto" latinLnBrk="0" hangingPunct="1">
              <a:lnSpc>
                <a:spcPct val="150000"/>
              </a:lnSpc>
              <a:spcBef>
                <a:spcPts val="0"/>
              </a:spcBef>
              <a:spcAft>
                <a:spcPts val="0"/>
              </a:spcAft>
              <a:buClrTx/>
              <a:buSzTx/>
              <a:buFontTx/>
              <a:buNone/>
              <a:tabLst/>
              <a:defRPr/>
            </a:pPr>
            <a:r>
              <a:rPr lang="en-US" sz="1000" b="0" dirty="0">
                <a:solidFill>
                  <a:schemeClr val="tx2"/>
                </a:solidFill>
                <a:latin typeface="Proxima Nova" panose="02000506030000020004" pitchFamily="2" charset="0"/>
                <a:ea typeface="Segoe UI" pitchFamily="34" charset="0"/>
                <a:cs typeface="Segoe UI" pitchFamily="34" charset="0"/>
              </a:rPr>
              <a:t>Powered by</a:t>
            </a:r>
            <a:endParaRPr lang="cs-CZ" sz="1000" b="0" dirty="0">
              <a:solidFill>
                <a:schemeClr val="tx2"/>
              </a:solidFill>
              <a:latin typeface="Proxima Nova" panose="02000506030000020004" pitchFamily="2" charset="0"/>
              <a:ea typeface="Segoe UI" pitchFamily="34" charset="0"/>
              <a:cs typeface="Segoe UI" pitchFamily="34" charset="0"/>
            </a:endParaRPr>
          </a:p>
        </p:txBody>
      </p:sp>
      <p:pic>
        <p:nvPicPr>
          <p:cNvPr id="8" name="Picture 7">
            <a:extLst>
              <a:ext uri="{FF2B5EF4-FFF2-40B4-BE49-F238E27FC236}">
                <a16:creationId xmlns:a16="http://schemas.microsoft.com/office/drawing/2014/main" id="{DEFD5601-5AC1-1842-B4E6-5CDDC6D7269D}"/>
              </a:ext>
            </a:extLst>
          </p:cNvPr>
          <p:cNvPicPr>
            <a:picLocks noChangeAspect="1"/>
          </p:cNvPicPr>
          <p:nvPr userDrawn="1"/>
        </p:nvPicPr>
        <p:blipFill>
          <a:blip r:embed="rId2"/>
          <a:stretch>
            <a:fillRect/>
          </a:stretch>
        </p:blipFill>
        <p:spPr>
          <a:xfrm>
            <a:off x="10679313" y="-164363"/>
            <a:ext cx="1980447" cy="1485335"/>
          </a:xfrm>
          <a:prstGeom prst="rect">
            <a:avLst/>
          </a:prstGeom>
        </p:spPr>
      </p:pic>
    </p:spTree>
    <p:extLst>
      <p:ext uri="{BB962C8B-B14F-4D97-AF65-F5344CB8AC3E}">
        <p14:creationId xmlns:p14="http://schemas.microsoft.com/office/powerpoint/2010/main" val="2413923999"/>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Background &amp; logos + nodes">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0811AEAA-0FAE-44D7-8696-8C6800C42214}"/>
              </a:ext>
            </a:extLst>
          </p:cNvPr>
          <p:cNvSpPr txBox="1"/>
          <p:nvPr userDrawn="1"/>
        </p:nvSpPr>
        <p:spPr>
          <a:xfrm>
            <a:off x="0" y="2038022"/>
            <a:ext cx="12192000" cy="1554480"/>
          </a:xfrm>
          <a:prstGeom prst="rect">
            <a:avLst/>
          </a:prstGeom>
          <a:solidFill>
            <a:schemeClr val="accent2"/>
          </a:solidFill>
        </p:spPr>
        <p:txBody>
          <a:bodyPr wrap="square" lIns="0" tIns="0" rIns="0" bIns="0" rtlCol="0">
            <a:spAutoFit/>
          </a:bodyPr>
          <a:lstStyle/>
          <a:p>
            <a:endParaRPr lang="en-US" sz="2400" spc="-70">
              <a:solidFill>
                <a:srgbClr val="732B6B"/>
              </a:solidFill>
            </a:endParaRPr>
          </a:p>
        </p:txBody>
      </p:sp>
      <p:cxnSp>
        <p:nvCxnSpPr>
          <p:cNvPr id="3" name="Straight Connector 2">
            <a:extLst>
              <a:ext uri="{FF2B5EF4-FFF2-40B4-BE49-F238E27FC236}">
                <a16:creationId xmlns:a16="http://schemas.microsoft.com/office/drawing/2014/main" id="{27EA9061-C65C-E146-A463-BC6D1BDD183D}"/>
              </a:ext>
            </a:extLst>
          </p:cNvPr>
          <p:cNvCxnSpPr>
            <a:cxnSpLocks/>
          </p:cNvCxnSpPr>
          <p:nvPr userDrawn="1"/>
        </p:nvCxnSpPr>
        <p:spPr>
          <a:xfrm>
            <a:off x="-197530" y="2138059"/>
            <a:ext cx="12760418" cy="0"/>
          </a:xfrm>
          <a:prstGeom prst="line">
            <a:avLst/>
          </a:prstGeom>
          <a:ln w="19050">
            <a:solidFill>
              <a:schemeClr val="tx2">
                <a:alpha val="50000"/>
              </a:schemeClr>
            </a:solidFill>
            <a:headEnd type="none"/>
            <a:tailEnd type="none"/>
          </a:ln>
        </p:spPr>
        <p:style>
          <a:lnRef idx="3">
            <a:schemeClr val="accent3"/>
          </a:lnRef>
          <a:fillRef idx="0">
            <a:schemeClr val="accent3"/>
          </a:fillRef>
          <a:effectRef idx="2">
            <a:schemeClr val="accent3"/>
          </a:effectRef>
          <a:fontRef idx="minor">
            <a:schemeClr val="tx1"/>
          </a:fontRef>
        </p:style>
      </p:cxnSp>
      <p:cxnSp>
        <p:nvCxnSpPr>
          <p:cNvPr id="4" name="Straight Connector 3">
            <a:extLst>
              <a:ext uri="{FF2B5EF4-FFF2-40B4-BE49-F238E27FC236}">
                <a16:creationId xmlns:a16="http://schemas.microsoft.com/office/drawing/2014/main" id="{7F1B3368-321E-444E-B4F4-22442A21EA2D}"/>
              </a:ext>
            </a:extLst>
          </p:cNvPr>
          <p:cNvCxnSpPr>
            <a:cxnSpLocks/>
          </p:cNvCxnSpPr>
          <p:nvPr userDrawn="1"/>
        </p:nvCxnSpPr>
        <p:spPr>
          <a:xfrm>
            <a:off x="-545237" y="3484085"/>
            <a:ext cx="12881810" cy="0"/>
          </a:xfrm>
          <a:prstGeom prst="line">
            <a:avLst/>
          </a:prstGeom>
          <a:ln w="19050">
            <a:solidFill>
              <a:schemeClr val="tx2">
                <a:alpha val="50000"/>
              </a:schemeClr>
            </a:solidFill>
            <a:headEnd type="none"/>
            <a:tailEnd type="none"/>
          </a:ln>
        </p:spPr>
        <p:style>
          <a:lnRef idx="3">
            <a:schemeClr val="accent3"/>
          </a:lnRef>
          <a:fillRef idx="0">
            <a:schemeClr val="accent3"/>
          </a:fillRef>
          <a:effectRef idx="2">
            <a:schemeClr val="accent3"/>
          </a:effectRef>
          <a:fontRef idx="minor">
            <a:schemeClr val="tx1"/>
          </a:fontRef>
        </p:style>
      </p:cxnSp>
      <p:sp>
        <p:nvSpPr>
          <p:cNvPr id="5" name="TextBox 3">
            <a:extLst>
              <a:ext uri="{FF2B5EF4-FFF2-40B4-BE49-F238E27FC236}">
                <a16:creationId xmlns:a16="http://schemas.microsoft.com/office/drawing/2014/main" id="{E16BCF41-0E74-544B-B059-EAE87E7D9391}"/>
              </a:ext>
            </a:extLst>
          </p:cNvPr>
          <p:cNvSpPr txBox="1"/>
          <p:nvPr userDrawn="1"/>
        </p:nvSpPr>
        <p:spPr>
          <a:xfrm>
            <a:off x="10246753" y="682500"/>
            <a:ext cx="970208" cy="303096"/>
          </a:xfrm>
          <a:prstGeom prst="rect">
            <a:avLst/>
          </a:prstGeom>
          <a:noFill/>
        </p:spPr>
        <p:txBody>
          <a:bodyPr wrap="square" rtlCol="0" anchor="b">
            <a:spAutoFit/>
          </a:bodyPr>
          <a:lstStyle/>
          <a:p>
            <a:pPr marL="0" marR="0" lvl="0" indent="0" algn="r" defTabSz="914363" rtl="0" eaLnBrk="1" fontAlgn="auto" latinLnBrk="0" hangingPunct="1">
              <a:lnSpc>
                <a:spcPct val="150000"/>
              </a:lnSpc>
              <a:spcBef>
                <a:spcPts val="0"/>
              </a:spcBef>
              <a:spcAft>
                <a:spcPts val="0"/>
              </a:spcAft>
              <a:buClrTx/>
              <a:buSzTx/>
              <a:buFontTx/>
              <a:buNone/>
              <a:tabLst/>
              <a:defRPr/>
            </a:pPr>
            <a:r>
              <a:rPr lang="en-US" sz="1000" b="0" dirty="0">
                <a:solidFill>
                  <a:schemeClr val="tx2"/>
                </a:solidFill>
                <a:latin typeface="Proxima Nova" panose="02000506030000020004" pitchFamily="2" charset="0"/>
                <a:ea typeface="Segoe UI" pitchFamily="34" charset="0"/>
                <a:cs typeface="Segoe UI" pitchFamily="34" charset="0"/>
              </a:rPr>
              <a:t>Powered by</a:t>
            </a:r>
            <a:endParaRPr lang="cs-CZ" sz="1000" b="0" dirty="0">
              <a:solidFill>
                <a:schemeClr val="tx2"/>
              </a:solidFill>
              <a:latin typeface="Proxima Nova" panose="02000506030000020004" pitchFamily="2" charset="0"/>
              <a:ea typeface="Segoe UI" pitchFamily="34" charset="0"/>
              <a:cs typeface="Segoe UI" pitchFamily="34" charset="0"/>
            </a:endParaRPr>
          </a:p>
        </p:txBody>
      </p:sp>
      <p:pic>
        <p:nvPicPr>
          <p:cNvPr id="6" name="Picture 5">
            <a:extLst>
              <a:ext uri="{FF2B5EF4-FFF2-40B4-BE49-F238E27FC236}">
                <a16:creationId xmlns:a16="http://schemas.microsoft.com/office/drawing/2014/main" id="{EF4E225D-7986-EA4B-B018-8381DC7FB3E0}"/>
              </a:ext>
            </a:extLst>
          </p:cNvPr>
          <p:cNvPicPr>
            <a:picLocks noChangeAspect="1"/>
          </p:cNvPicPr>
          <p:nvPr userDrawn="1"/>
        </p:nvPicPr>
        <p:blipFill>
          <a:blip r:embed="rId2"/>
          <a:stretch>
            <a:fillRect/>
          </a:stretch>
        </p:blipFill>
        <p:spPr>
          <a:xfrm>
            <a:off x="10679313" y="-164363"/>
            <a:ext cx="1980447" cy="1485335"/>
          </a:xfrm>
          <a:prstGeom prst="rect">
            <a:avLst/>
          </a:prstGeom>
        </p:spPr>
      </p:pic>
    </p:spTree>
    <p:extLst>
      <p:ext uri="{BB962C8B-B14F-4D97-AF65-F5344CB8AC3E}">
        <p14:creationId xmlns:p14="http://schemas.microsoft.com/office/powerpoint/2010/main" val="4288916367"/>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1_Background &amp; logos + nodes">
    <p:spTree>
      <p:nvGrpSpPr>
        <p:cNvPr id="1" name=""/>
        <p:cNvGrpSpPr/>
        <p:nvPr/>
      </p:nvGrpSpPr>
      <p:grpSpPr>
        <a:xfrm>
          <a:off x="0" y="0"/>
          <a:ext cx="0" cy="0"/>
          <a:chOff x="0" y="0"/>
          <a:chExt cx="0" cy="0"/>
        </a:xfrm>
      </p:grpSpPr>
      <p:sp>
        <p:nvSpPr>
          <p:cNvPr id="2" name="TextBox 3">
            <a:extLst>
              <a:ext uri="{FF2B5EF4-FFF2-40B4-BE49-F238E27FC236}">
                <a16:creationId xmlns:a16="http://schemas.microsoft.com/office/drawing/2014/main" id="{342A629D-12F4-CD4E-ADE0-88E56E70B5A8}"/>
              </a:ext>
            </a:extLst>
          </p:cNvPr>
          <p:cNvSpPr txBox="1"/>
          <p:nvPr userDrawn="1"/>
        </p:nvSpPr>
        <p:spPr>
          <a:xfrm>
            <a:off x="10246753" y="682500"/>
            <a:ext cx="970208" cy="303096"/>
          </a:xfrm>
          <a:prstGeom prst="rect">
            <a:avLst/>
          </a:prstGeom>
          <a:noFill/>
        </p:spPr>
        <p:txBody>
          <a:bodyPr wrap="square" rtlCol="0" anchor="b">
            <a:spAutoFit/>
          </a:bodyPr>
          <a:lstStyle/>
          <a:p>
            <a:pPr marL="0" marR="0" lvl="0" indent="0" algn="r" defTabSz="914363" rtl="0" eaLnBrk="1" fontAlgn="auto" latinLnBrk="0" hangingPunct="1">
              <a:lnSpc>
                <a:spcPct val="150000"/>
              </a:lnSpc>
              <a:spcBef>
                <a:spcPts val="0"/>
              </a:spcBef>
              <a:spcAft>
                <a:spcPts val="0"/>
              </a:spcAft>
              <a:buClrTx/>
              <a:buSzTx/>
              <a:buFontTx/>
              <a:buNone/>
              <a:tabLst/>
              <a:defRPr/>
            </a:pPr>
            <a:r>
              <a:rPr lang="en-US" sz="1000" b="0" dirty="0">
                <a:solidFill>
                  <a:schemeClr val="tx2"/>
                </a:solidFill>
                <a:latin typeface="Proxima Nova" panose="02000506030000020004" pitchFamily="2" charset="0"/>
                <a:ea typeface="Segoe UI" pitchFamily="34" charset="0"/>
                <a:cs typeface="Segoe UI" pitchFamily="34" charset="0"/>
              </a:rPr>
              <a:t>Powered by</a:t>
            </a:r>
            <a:endParaRPr lang="cs-CZ" sz="1000" b="0" dirty="0">
              <a:solidFill>
                <a:schemeClr val="tx2"/>
              </a:solidFill>
              <a:latin typeface="Proxima Nova" panose="02000506030000020004" pitchFamily="2" charset="0"/>
              <a:ea typeface="Segoe UI" pitchFamily="34" charset="0"/>
              <a:cs typeface="Segoe UI" pitchFamily="34" charset="0"/>
            </a:endParaRPr>
          </a:p>
        </p:txBody>
      </p:sp>
      <p:pic>
        <p:nvPicPr>
          <p:cNvPr id="3" name="Picture 2">
            <a:extLst>
              <a:ext uri="{FF2B5EF4-FFF2-40B4-BE49-F238E27FC236}">
                <a16:creationId xmlns:a16="http://schemas.microsoft.com/office/drawing/2014/main" id="{E0EB8E9B-A248-4E48-B9BE-6C14F351A2D1}"/>
              </a:ext>
            </a:extLst>
          </p:cNvPr>
          <p:cNvPicPr>
            <a:picLocks noChangeAspect="1"/>
          </p:cNvPicPr>
          <p:nvPr userDrawn="1"/>
        </p:nvPicPr>
        <p:blipFill>
          <a:blip r:embed="rId2"/>
          <a:stretch>
            <a:fillRect/>
          </a:stretch>
        </p:blipFill>
        <p:spPr>
          <a:xfrm>
            <a:off x="10679313" y="-164363"/>
            <a:ext cx="1980447" cy="1485335"/>
          </a:xfrm>
          <a:prstGeom prst="rect">
            <a:avLst/>
          </a:prstGeom>
        </p:spPr>
      </p:pic>
    </p:spTree>
    <p:extLst>
      <p:ext uri="{BB962C8B-B14F-4D97-AF65-F5344CB8AC3E}">
        <p14:creationId xmlns:p14="http://schemas.microsoft.com/office/powerpoint/2010/main" val="1404378365"/>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Just blank">
    <p:spTree>
      <p:nvGrpSpPr>
        <p:cNvPr id="1" name=""/>
        <p:cNvGrpSpPr/>
        <p:nvPr/>
      </p:nvGrpSpPr>
      <p:grpSpPr>
        <a:xfrm>
          <a:off x="0" y="0"/>
          <a:ext cx="0" cy="0"/>
          <a:chOff x="0" y="0"/>
          <a:chExt cx="0" cy="0"/>
        </a:xfrm>
      </p:grpSpPr>
      <p:sp>
        <p:nvSpPr>
          <p:cNvPr id="2" name="Content Placeholder 20"/>
          <p:cNvSpPr txBox="1">
            <a:spLocks/>
          </p:cNvSpPr>
          <p:nvPr userDrawn="1"/>
        </p:nvSpPr>
        <p:spPr>
          <a:xfrm>
            <a:off x="0" y="2834358"/>
            <a:ext cx="12192000" cy="1828800"/>
          </a:xfrm>
          <a:prstGeom prst="rect">
            <a:avLst/>
          </a:prstGeom>
        </p:spPr>
        <p:txBody>
          <a:bodyPr>
            <a:noAutofit/>
          </a:bodyPr>
          <a:lstStyle>
            <a:lvl1pPr marL="254862" marR="0" indent="-254862" algn="l" defTabSz="685955" rtl="0" eaLnBrk="1" fontAlgn="auto" latinLnBrk="0" hangingPunct="1">
              <a:lnSpc>
                <a:spcPct val="90000"/>
              </a:lnSpc>
              <a:spcBef>
                <a:spcPct val="20000"/>
              </a:spcBef>
              <a:spcAft>
                <a:spcPts val="0"/>
              </a:spcAft>
              <a:buClrTx/>
              <a:buSzPct val="80000"/>
              <a:buFont typeface="Arial" pitchFamily="34" charset="0"/>
              <a:buChar char="•"/>
              <a:tabLst/>
              <a:defRPr sz="2701" kern="1200" spc="-53" baseline="0">
                <a:solidFill>
                  <a:srgbClr val="333333"/>
                </a:solidFill>
                <a:latin typeface="+mj-lt"/>
                <a:ea typeface="+mn-ea"/>
                <a:cs typeface="+mn-cs"/>
              </a:defRPr>
            </a:lvl1pPr>
            <a:lvl2pPr marL="429931" marR="0" indent="-175069" algn="l" defTabSz="685955"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rgbClr val="333333"/>
                </a:solidFill>
                <a:latin typeface="+mn-lt"/>
                <a:ea typeface="+mn-ea"/>
                <a:cs typeface="+mn-cs"/>
              </a:defRPr>
            </a:lvl2pPr>
            <a:lvl3pPr marL="599044"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599044" algn="l"/>
              </a:tabLst>
              <a:defRPr sz="1800" kern="1200" spc="0" baseline="0">
                <a:solidFill>
                  <a:srgbClr val="333333"/>
                </a:solidFill>
                <a:latin typeface="+mn-lt"/>
                <a:ea typeface="+mn-ea"/>
                <a:cs typeface="+mn-cs"/>
              </a:defRPr>
            </a:lvl3pPr>
            <a:lvl4pPr marL="772922" marR="0" indent="-173878" algn="l" defTabSz="685955"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rgbClr val="333333"/>
                </a:solidFill>
                <a:latin typeface="+mn-lt"/>
                <a:ea typeface="+mn-ea"/>
                <a:cs typeface="+mn-cs"/>
              </a:defRPr>
            </a:lvl4pPr>
            <a:lvl5pPr marL="942036"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942036" algn="l"/>
              </a:tabLst>
              <a:defRPr sz="15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gn="ctr">
              <a:lnSpc>
                <a:spcPct val="150000"/>
              </a:lnSpc>
              <a:buNone/>
            </a:pPr>
            <a:endParaRPr lang="en-US" sz="3200">
              <a:solidFill>
                <a:srgbClr val="0071BC"/>
              </a:solidFill>
            </a:endParaRPr>
          </a:p>
        </p:txBody>
      </p:sp>
      <p:sp>
        <p:nvSpPr>
          <p:cNvPr id="3" name="TextBox 3">
            <a:extLst>
              <a:ext uri="{FF2B5EF4-FFF2-40B4-BE49-F238E27FC236}">
                <a16:creationId xmlns:a16="http://schemas.microsoft.com/office/drawing/2014/main" id="{63FD7543-D819-2D47-80D4-0B0620481F5B}"/>
              </a:ext>
            </a:extLst>
          </p:cNvPr>
          <p:cNvSpPr txBox="1"/>
          <p:nvPr userDrawn="1"/>
        </p:nvSpPr>
        <p:spPr>
          <a:xfrm>
            <a:off x="10246753" y="682500"/>
            <a:ext cx="970208" cy="303096"/>
          </a:xfrm>
          <a:prstGeom prst="rect">
            <a:avLst/>
          </a:prstGeom>
          <a:noFill/>
        </p:spPr>
        <p:txBody>
          <a:bodyPr wrap="square" rtlCol="0" anchor="b">
            <a:spAutoFit/>
          </a:bodyPr>
          <a:lstStyle/>
          <a:p>
            <a:pPr marL="0" marR="0" lvl="0" indent="0" algn="r" defTabSz="914363" rtl="0" eaLnBrk="1" fontAlgn="auto" latinLnBrk="0" hangingPunct="1">
              <a:lnSpc>
                <a:spcPct val="150000"/>
              </a:lnSpc>
              <a:spcBef>
                <a:spcPts val="0"/>
              </a:spcBef>
              <a:spcAft>
                <a:spcPts val="0"/>
              </a:spcAft>
              <a:buClrTx/>
              <a:buSzTx/>
              <a:buFontTx/>
              <a:buNone/>
              <a:tabLst/>
              <a:defRPr/>
            </a:pPr>
            <a:r>
              <a:rPr lang="en-US" sz="1000" b="0" dirty="0">
                <a:solidFill>
                  <a:schemeClr val="tx2"/>
                </a:solidFill>
                <a:latin typeface="Proxima Nova" panose="02000506030000020004" pitchFamily="2" charset="0"/>
                <a:ea typeface="Segoe UI" pitchFamily="34" charset="0"/>
                <a:cs typeface="Segoe UI" pitchFamily="34" charset="0"/>
              </a:rPr>
              <a:t>Powered by</a:t>
            </a:r>
            <a:endParaRPr lang="cs-CZ" sz="1000" b="0" dirty="0">
              <a:solidFill>
                <a:schemeClr val="tx2"/>
              </a:solidFill>
              <a:latin typeface="Proxima Nova" panose="02000506030000020004" pitchFamily="2" charset="0"/>
              <a:ea typeface="Segoe UI" pitchFamily="34" charset="0"/>
              <a:cs typeface="Segoe UI" pitchFamily="34" charset="0"/>
            </a:endParaRPr>
          </a:p>
        </p:txBody>
      </p:sp>
      <p:pic>
        <p:nvPicPr>
          <p:cNvPr id="4" name="Picture 3">
            <a:extLst>
              <a:ext uri="{FF2B5EF4-FFF2-40B4-BE49-F238E27FC236}">
                <a16:creationId xmlns:a16="http://schemas.microsoft.com/office/drawing/2014/main" id="{AA44709D-8542-194F-AA75-7C3A8E0BC334}"/>
              </a:ext>
            </a:extLst>
          </p:cNvPr>
          <p:cNvPicPr>
            <a:picLocks noChangeAspect="1"/>
          </p:cNvPicPr>
          <p:nvPr userDrawn="1"/>
        </p:nvPicPr>
        <p:blipFill>
          <a:blip r:embed="rId2"/>
          <a:stretch>
            <a:fillRect/>
          </a:stretch>
        </p:blipFill>
        <p:spPr>
          <a:xfrm>
            <a:off x="10679313" y="-164363"/>
            <a:ext cx="1980447" cy="1485335"/>
          </a:xfrm>
          <a:prstGeom prst="rect">
            <a:avLst/>
          </a:prstGeom>
        </p:spPr>
      </p:pic>
    </p:spTree>
    <p:extLst>
      <p:ext uri="{BB962C8B-B14F-4D97-AF65-F5344CB8AC3E}">
        <p14:creationId xmlns:p14="http://schemas.microsoft.com/office/powerpoint/2010/main" val="1323347032"/>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preserve="1" userDrawn="1">
  <p:cSld name="1_Cover">
    <p:spTree>
      <p:nvGrpSpPr>
        <p:cNvPr id="1" name=""/>
        <p:cNvGrpSpPr/>
        <p:nvPr/>
      </p:nvGrpSpPr>
      <p:grpSpPr>
        <a:xfrm>
          <a:off x="0" y="0"/>
          <a:ext cx="0" cy="0"/>
          <a:chOff x="0" y="0"/>
          <a:chExt cx="0" cy="0"/>
        </a:xfrm>
      </p:grpSpPr>
      <p:sp>
        <p:nvSpPr>
          <p:cNvPr id="2" name="Content Placeholder 20"/>
          <p:cNvSpPr txBox="1">
            <a:spLocks/>
          </p:cNvSpPr>
          <p:nvPr userDrawn="1"/>
        </p:nvSpPr>
        <p:spPr>
          <a:xfrm>
            <a:off x="0" y="2834358"/>
            <a:ext cx="12192000" cy="1828800"/>
          </a:xfrm>
          <a:prstGeom prst="rect">
            <a:avLst/>
          </a:prstGeom>
        </p:spPr>
        <p:txBody>
          <a:bodyPr>
            <a:noAutofit/>
          </a:bodyPr>
          <a:lstStyle>
            <a:lvl1pPr marL="254862" marR="0" indent="-254862" algn="l" defTabSz="685955" rtl="0" eaLnBrk="1" fontAlgn="auto" latinLnBrk="0" hangingPunct="1">
              <a:lnSpc>
                <a:spcPct val="90000"/>
              </a:lnSpc>
              <a:spcBef>
                <a:spcPct val="20000"/>
              </a:spcBef>
              <a:spcAft>
                <a:spcPts val="0"/>
              </a:spcAft>
              <a:buClrTx/>
              <a:buSzPct val="80000"/>
              <a:buFont typeface="Arial" pitchFamily="34" charset="0"/>
              <a:buChar char="•"/>
              <a:tabLst/>
              <a:defRPr sz="2701" kern="1200" spc="-53" baseline="0">
                <a:solidFill>
                  <a:srgbClr val="333333"/>
                </a:solidFill>
                <a:latin typeface="+mj-lt"/>
                <a:ea typeface="+mn-ea"/>
                <a:cs typeface="+mn-cs"/>
              </a:defRPr>
            </a:lvl1pPr>
            <a:lvl2pPr marL="429931" marR="0" indent="-175069" algn="l" defTabSz="685955"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rgbClr val="333333"/>
                </a:solidFill>
                <a:latin typeface="+mn-lt"/>
                <a:ea typeface="+mn-ea"/>
                <a:cs typeface="+mn-cs"/>
              </a:defRPr>
            </a:lvl2pPr>
            <a:lvl3pPr marL="599044"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599044" algn="l"/>
              </a:tabLst>
              <a:defRPr sz="1800" kern="1200" spc="0" baseline="0">
                <a:solidFill>
                  <a:srgbClr val="333333"/>
                </a:solidFill>
                <a:latin typeface="+mn-lt"/>
                <a:ea typeface="+mn-ea"/>
                <a:cs typeface="+mn-cs"/>
              </a:defRPr>
            </a:lvl3pPr>
            <a:lvl4pPr marL="772922" marR="0" indent="-173878" algn="l" defTabSz="685955"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rgbClr val="333333"/>
                </a:solidFill>
                <a:latin typeface="+mn-lt"/>
                <a:ea typeface="+mn-ea"/>
                <a:cs typeface="+mn-cs"/>
              </a:defRPr>
            </a:lvl4pPr>
            <a:lvl5pPr marL="942036"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942036" algn="l"/>
              </a:tabLst>
              <a:defRPr sz="15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gn="ctr">
              <a:lnSpc>
                <a:spcPct val="150000"/>
              </a:lnSpc>
              <a:buNone/>
            </a:pPr>
            <a:endParaRPr lang="en-US" sz="3200">
              <a:solidFill>
                <a:srgbClr val="0071BC"/>
              </a:solidFill>
            </a:endParaRPr>
          </a:p>
        </p:txBody>
      </p:sp>
    </p:spTree>
    <p:extLst>
      <p:ext uri="{BB962C8B-B14F-4D97-AF65-F5344CB8AC3E}">
        <p14:creationId xmlns:p14="http://schemas.microsoft.com/office/powerpoint/2010/main" val="206422792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Donation">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5EAE87E5-C4C4-41DF-A854-B0D03BD5C548}"/>
              </a:ext>
            </a:extLst>
          </p:cNvPr>
          <p:cNvSpPr txBox="1"/>
          <p:nvPr userDrawn="1"/>
        </p:nvSpPr>
        <p:spPr>
          <a:xfrm>
            <a:off x="0" y="2042428"/>
            <a:ext cx="12192000" cy="1554480"/>
          </a:xfrm>
          <a:prstGeom prst="rect">
            <a:avLst/>
          </a:prstGeom>
          <a:solidFill>
            <a:schemeClr val="accent1"/>
          </a:solidFill>
        </p:spPr>
        <p:txBody>
          <a:bodyPr wrap="square" lIns="0" tIns="0" rIns="0" bIns="0" rtlCol="0">
            <a:spAutoFit/>
          </a:bodyPr>
          <a:lstStyle/>
          <a:p>
            <a:endParaRPr lang="en-US" sz="2400" spc="-70" dirty="0">
              <a:solidFill>
                <a:srgbClr val="732B6B"/>
              </a:solidFill>
            </a:endParaRPr>
          </a:p>
        </p:txBody>
      </p:sp>
      <p:sp>
        <p:nvSpPr>
          <p:cNvPr id="11" name="Title 1">
            <a:extLst>
              <a:ext uri="{FF2B5EF4-FFF2-40B4-BE49-F238E27FC236}">
                <a16:creationId xmlns:a16="http://schemas.microsoft.com/office/drawing/2014/main" id="{1EF71C5F-7712-4A89-AFF5-B1565E2D894D}"/>
              </a:ext>
            </a:extLst>
          </p:cNvPr>
          <p:cNvSpPr>
            <a:spLocks noGrp="1"/>
          </p:cNvSpPr>
          <p:nvPr>
            <p:ph type="title" hasCustomPrompt="1"/>
          </p:nvPr>
        </p:nvSpPr>
        <p:spPr>
          <a:xfrm>
            <a:off x="385010" y="2496502"/>
            <a:ext cx="11277601" cy="646331"/>
          </a:xfrm>
          <a:prstGeom prst="rect">
            <a:avLst/>
          </a:prstGeom>
        </p:spPr>
        <p:txBody>
          <a:bodyPr anchor="ctr"/>
          <a:lstStyle>
            <a:lvl1pPr>
              <a:defRPr lang="en-US" sz="2400" b="1" spc="300" dirty="0">
                <a:solidFill>
                  <a:schemeClr val="bg1"/>
                </a:solidFill>
                <a:latin typeface="Proxima Nova" panose="02000506030000020004" pitchFamily="2" charset="0"/>
              </a:defRPr>
            </a:lvl1pPr>
          </a:lstStyle>
          <a:p>
            <a:pPr lvl="0" algn="ctr"/>
            <a:r>
              <a:rPr lang="en-US" dirty="0"/>
              <a:t>CLICK TO EDIT MASTER TITLE STYLE</a:t>
            </a:r>
          </a:p>
        </p:txBody>
      </p:sp>
      <p:sp>
        <p:nvSpPr>
          <p:cNvPr id="4" name="TextBox 3">
            <a:extLst>
              <a:ext uri="{FF2B5EF4-FFF2-40B4-BE49-F238E27FC236}">
                <a16:creationId xmlns:a16="http://schemas.microsoft.com/office/drawing/2014/main" id="{A46C4335-B84C-734C-B964-E8F6757FEAE8}"/>
              </a:ext>
            </a:extLst>
          </p:cNvPr>
          <p:cNvSpPr txBox="1"/>
          <p:nvPr userDrawn="1"/>
        </p:nvSpPr>
        <p:spPr>
          <a:xfrm>
            <a:off x="10246753" y="682500"/>
            <a:ext cx="970208" cy="303096"/>
          </a:xfrm>
          <a:prstGeom prst="rect">
            <a:avLst/>
          </a:prstGeom>
          <a:noFill/>
        </p:spPr>
        <p:txBody>
          <a:bodyPr wrap="square" rtlCol="0" anchor="b">
            <a:spAutoFit/>
          </a:bodyPr>
          <a:lstStyle/>
          <a:p>
            <a:pPr marL="0" marR="0" lvl="0" indent="0" algn="r" defTabSz="914363" rtl="0" eaLnBrk="1" fontAlgn="auto" latinLnBrk="0" hangingPunct="1">
              <a:lnSpc>
                <a:spcPct val="150000"/>
              </a:lnSpc>
              <a:spcBef>
                <a:spcPts val="0"/>
              </a:spcBef>
              <a:spcAft>
                <a:spcPts val="0"/>
              </a:spcAft>
              <a:buClrTx/>
              <a:buSzTx/>
              <a:buFontTx/>
              <a:buNone/>
              <a:tabLst/>
              <a:defRPr/>
            </a:pPr>
            <a:r>
              <a:rPr lang="en-US" sz="1000" b="0" dirty="0">
                <a:solidFill>
                  <a:schemeClr val="tx2"/>
                </a:solidFill>
                <a:latin typeface="Proxima Nova" panose="02000506030000020004" pitchFamily="2" charset="0"/>
                <a:ea typeface="Segoe UI" pitchFamily="34" charset="0"/>
                <a:cs typeface="Segoe UI" pitchFamily="34" charset="0"/>
              </a:rPr>
              <a:t>Powered by</a:t>
            </a:r>
            <a:endParaRPr lang="cs-CZ" sz="1000" b="0" dirty="0">
              <a:solidFill>
                <a:schemeClr val="tx2"/>
              </a:solidFill>
              <a:latin typeface="Proxima Nova" panose="02000506030000020004" pitchFamily="2" charset="0"/>
              <a:ea typeface="Segoe UI" pitchFamily="34" charset="0"/>
              <a:cs typeface="Segoe UI" pitchFamily="34" charset="0"/>
            </a:endParaRPr>
          </a:p>
        </p:txBody>
      </p:sp>
      <p:pic>
        <p:nvPicPr>
          <p:cNvPr id="5" name="Picture 4">
            <a:extLst>
              <a:ext uri="{FF2B5EF4-FFF2-40B4-BE49-F238E27FC236}">
                <a16:creationId xmlns:a16="http://schemas.microsoft.com/office/drawing/2014/main" id="{F30E6E18-DE9D-8948-B8F7-E82D1EAC38AE}"/>
              </a:ext>
            </a:extLst>
          </p:cNvPr>
          <p:cNvPicPr>
            <a:picLocks noChangeAspect="1"/>
          </p:cNvPicPr>
          <p:nvPr userDrawn="1"/>
        </p:nvPicPr>
        <p:blipFill>
          <a:blip r:embed="rId2"/>
          <a:stretch>
            <a:fillRect/>
          </a:stretch>
        </p:blipFill>
        <p:spPr>
          <a:xfrm>
            <a:off x="10679313" y="-164363"/>
            <a:ext cx="1980447" cy="1485335"/>
          </a:xfrm>
          <a:prstGeom prst="rect">
            <a:avLst/>
          </a:prstGeom>
        </p:spPr>
      </p:pic>
    </p:spTree>
    <p:extLst>
      <p:ext uri="{BB962C8B-B14F-4D97-AF65-F5344CB8AC3E}">
        <p14:creationId xmlns:p14="http://schemas.microsoft.com/office/powerpoint/2010/main" val="38871909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Four Column Bullet with Subhead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031418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userDrawn="1">
  <p:cSld name="Raffle">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C1EF4E00-3443-424F-94DB-D1169ADFF061}"/>
              </a:ext>
            </a:extLst>
          </p:cNvPr>
          <p:cNvSpPr txBox="1"/>
          <p:nvPr userDrawn="1"/>
        </p:nvSpPr>
        <p:spPr>
          <a:xfrm>
            <a:off x="0" y="1324790"/>
            <a:ext cx="12192000" cy="1554480"/>
          </a:xfrm>
          <a:prstGeom prst="rect">
            <a:avLst/>
          </a:prstGeom>
          <a:solidFill>
            <a:schemeClr val="tx2"/>
          </a:solidFill>
        </p:spPr>
        <p:txBody>
          <a:bodyPr wrap="square" lIns="0" tIns="0" rIns="0" bIns="0" rtlCol="0">
            <a:spAutoFit/>
          </a:bodyPr>
          <a:lstStyle/>
          <a:p>
            <a:endParaRPr lang="en-US" sz="2400" spc="-70" dirty="0">
              <a:solidFill>
                <a:srgbClr val="732B6B"/>
              </a:solidFill>
            </a:endParaRPr>
          </a:p>
        </p:txBody>
      </p:sp>
      <p:sp>
        <p:nvSpPr>
          <p:cNvPr id="6" name="Text Placeholder 6">
            <a:extLst>
              <a:ext uri="{FF2B5EF4-FFF2-40B4-BE49-F238E27FC236}">
                <a16:creationId xmlns:a16="http://schemas.microsoft.com/office/drawing/2014/main" id="{924200D9-7F14-4CD6-ACA3-BAA1BFFC3743}"/>
              </a:ext>
            </a:extLst>
          </p:cNvPr>
          <p:cNvSpPr>
            <a:spLocks noGrp="1"/>
          </p:cNvSpPr>
          <p:nvPr>
            <p:ph type="body" sz="quarter" idx="11"/>
          </p:nvPr>
        </p:nvSpPr>
        <p:spPr>
          <a:xfrm>
            <a:off x="4510090" y="3103363"/>
            <a:ext cx="7152505" cy="2958714"/>
          </a:xfrm>
          <a:prstGeom prst="rect">
            <a:avLst/>
          </a:prstGeom>
        </p:spPr>
        <p:txBody>
          <a:bodyPr/>
          <a:lstStyle>
            <a:lvl1pPr marL="285750" indent="-285750">
              <a:lnSpc>
                <a:spcPct val="200000"/>
              </a:lnSpc>
              <a:buClr>
                <a:srgbClr val="FFC000"/>
              </a:buClr>
              <a:buSzPct val="120000"/>
              <a:buFont typeface="Wingdings" panose="05000000000000000000" pitchFamily="2" charset="2"/>
              <a:buChar char="§"/>
              <a:defRPr sz="1600" b="0">
                <a:solidFill>
                  <a:schemeClr val="tx1">
                    <a:lumMod val="85000"/>
                    <a:lumOff val="15000"/>
                  </a:schemeClr>
                </a:solidFill>
                <a:latin typeface="+mn-lt"/>
              </a:defRPr>
            </a:lvl1pPr>
          </a:lstStyle>
          <a:p>
            <a:pPr lvl="0"/>
            <a:endParaRPr lang="en-US" dirty="0"/>
          </a:p>
        </p:txBody>
      </p:sp>
      <p:sp>
        <p:nvSpPr>
          <p:cNvPr id="10" name="Title 1">
            <a:extLst>
              <a:ext uri="{FF2B5EF4-FFF2-40B4-BE49-F238E27FC236}">
                <a16:creationId xmlns:a16="http://schemas.microsoft.com/office/drawing/2014/main" id="{1B2060C2-D725-4695-88DB-16ECB7EFD8B3}"/>
              </a:ext>
            </a:extLst>
          </p:cNvPr>
          <p:cNvSpPr>
            <a:spLocks noGrp="1"/>
          </p:cNvSpPr>
          <p:nvPr>
            <p:ph type="title" hasCustomPrompt="1"/>
          </p:nvPr>
        </p:nvSpPr>
        <p:spPr>
          <a:xfrm>
            <a:off x="4489071" y="1778864"/>
            <a:ext cx="7152505" cy="646331"/>
          </a:xfrm>
          <a:prstGeom prst="rect">
            <a:avLst/>
          </a:prstGeom>
        </p:spPr>
        <p:txBody>
          <a:bodyPr anchor="ctr"/>
          <a:lstStyle>
            <a:lvl1pPr>
              <a:defRPr sz="2800" b="0">
                <a:solidFill>
                  <a:schemeClr val="bg1"/>
                </a:solidFill>
                <a:latin typeface="+mn-lt"/>
              </a:defRPr>
            </a:lvl1pPr>
          </a:lstStyle>
          <a:p>
            <a:r>
              <a:rPr lang="en-US" dirty="0"/>
              <a:t>CLICK TO EDIT MASTER TITLE STYLE</a:t>
            </a:r>
          </a:p>
        </p:txBody>
      </p:sp>
      <p:sp>
        <p:nvSpPr>
          <p:cNvPr id="5" name="TextBox 3">
            <a:extLst>
              <a:ext uri="{FF2B5EF4-FFF2-40B4-BE49-F238E27FC236}">
                <a16:creationId xmlns:a16="http://schemas.microsoft.com/office/drawing/2014/main" id="{0C312519-823B-E04A-B5F5-C7C76543C8D4}"/>
              </a:ext>
            </a:extLst>
          </p:cNvPr>
          <p:cNvSpPr txBox="1"/>
          <p:nvPr userDrawn="1"/>
        </p:nvSpPr>
        <p:spPr>
          <a:xfrm>
            <a:off x="10246753" y="682500"/>
            <a:ext cx="970208" cy="303096"/>
          </a:xfrm>
          <a:prstGeom prst="rect">
            <a:avLst/>
          </a:prstGeom>
          <a:noFill/>
        </p:spPr>
        <p:txBody>
          <a:bodyPr wrap="square" rtlCol="0" anchor="b">
            <a:spAutoFit/>
          </a:bodyPr>
          <a:lstStyle/>
          <a:p>
            <a:pPr marL="0" marR="0" lvl="0" indent="0" algn="r" defTabSz="914363" rtl="0" eaLnBrk="1" fontAlgn="auto" latinLnBrk="0" hangingPunct="1">
              <a:lnSpc>
                <a:spcPct val="150000"/>
              </a:lnSpc>
              <a:spcBef>
                <a:spcPts val="0"/>
              </a:spcBef>
              <a:spcAft>
                <a:spcPts val="0"/>
              </a:spcAft>
              <a:buClrTx/>
              <a:buSzTx/>
              <a:buFontTx/>
              <a:buNone/>
              <a:tabLst/>
              <a:defRPr/>
            </a:pPr>
            <a:r>
              <a:rPr lang="en-US" sz="1000" b="0" dirty="0">
                <a:solidFill>
                  <a:schemeClr val="tx2"/>
                </a:solidFill>
                <a:latin typeface="Proxima Nova" panose="02000506030000020004" pitchFamily="2" charset="0"/>
                <a:ea typeface="Segoe UI" pitchFamily="34" charset="0"/>
                <a:cs typeface="Segoe UI" pitchFamily="34" charset="0"/>
              </a:rPr>
              <a:t>Powered by</a:t>
            </a:r>
            <a:endParaRPr lang="cs-CZ" sz="1000" b="0" dirty="0">
              <a:solidFill>
                <a:schemeClr val="tx2"/>
              </a:solidFill>
              <a:latin typeface="Proxima Nova" panose="02000506030000020004" pitchFamily="2" charset="0"/>
              <a:ea typeface="Segoe UI" pitchFamily="34" charset="0"/>
              <a:cs typeface="Segoe UI" pitchFamily="34" charset="0"/>
            </a:endParaRPr>
          </a:p>
        </p:txBody>
      </p:sp>
      <p:pic>
        <p:nvPicPr>
          <p:cNvPr id="7" name="Picture 6">
            <a:extLst>
              <a:ext uri="{FF2B5EF4-FFF2-40B4-BE49-F238E27FC236}">
                <a16:creationId xmlns:a16="http://schemas.microsoft.com/office/drawing/2014/main" id="{0289836F-8674-B448-B14E-0A83EFFE2802}"/>
              </a:ext>
            </a:extLst>
          </p:cNvPr>
          <p:cNvPicPr>
            <a:picLocks noChangeAspect="1"/>
          </p:cNvPicPr>
          <p:nvPr userDrawn="1"/>
        </p:nvPicPr>
        <p:blipFill>
          <a:blip r:embed="rId2"/>
          <a:stretch>
            <a:fillRect/>
          </a:stretch>
        </p:blipFill>
        <p:spPr>
          <a:xfrm>
            <a:off x="10679313" y="-164363"/>
            <a:ext cx="1980447" cy="1485335"/>
          </a:xfrm>
          <a:prstGeom prst="rect">
            <a:avLst/>
          </a:prstGeom>
        </p:spPr>
      </p:pic>
    </p:spTree>
    <p:extLst>
      <p:ext uri="{BB962C8B-B14F-4D97-AF65-F5344CB8AC3E}">
        <p14:creationId xmlns:p14="http://schemas.microsoft.com/office/powerpoint/2010/main" val="2321445971"/>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userDrawn="1">
  <p:cSld name="Just map">
    <p:spTree>
      <p:nvGrpSpPr>
        <p:cNvPr id="1" name=""/>
        <p:cNvGrpSpPr/>
        <p:nvPr/>
      </p:nvGrpSpPr>
      <p:grpSpPr>
        <a:xfrm>
          <a:off x="0" y="0"/>
          <a:ext cx="0" cy="0"/>
          <a:chOff x="0" y="0"/>
          <a:chExt cx="0" cy="0"/>
        </a:xfrm>
      </p:grpSpPr>
      <p:sp>
        <p:nvSpPr>
          <p:cNvPr id="2" name="Content Placeholder 20"/>
          <p:cNvSpPr txBox="1">
            <a:spLocks/>
          </p:cNvSpPr>
          <p:nvPr userDrawn="1"/>
        </p:nvSpPr>
        <p:spPr>
          <a:xfrm>
            <a:off x="0" y="2834358"/>
            <a:ext cx="12192000" cy="1828800"/>
          </a:xfrm>
          <a:prstGeom prst="rect">
            <a:avLst/>
          </a:prstGeom>
        </p:spPr>
        <p:txBody>
          <a:bodyPr>
            <a:noAutofit/>
          </a:bodyPr>
          <a:lstStyle>
            <a:lvl1pPr marL="254862" marR="0" indent="-254862" algn="l" defTabSz="685955" rtl="0" eaLnBrk="1" fontAlgn="auto" latinLnBrk="0" hangingPunct="1">
              <a:lnSpc>
                <a:spcPct val="90000"/>
              </a:lnSpc>
              <a:spcBef>
                <a:spcPct val="20000"/>
              </a:spcBef>
              <a:spcAft>
                <a:spcPts val="0"/>
              </a:spcAft>
              <a:buClrTx/>
              <a:buSzPct val="80000"/>
              <a:buFont typeface="Arial" pitchFamily="34" charset="0"/>
              <a:buChar char="•"/>
              <a:tabLst/>
              <a:defRPr sz="2701" kern="1200" spc="-53" baseline="0">
                <a:solidFill>
                  <a:srgbClr val="333333"/>
                </a:solidFill>
                <a:latin typeface="+mj-lt"/>
                <a:ea typeface="+mn-ea"/>
                <a:cs typeface="+mn-cs"/>
              </a:defRPr>
            </a:lvl1pPr>
            <a:lvl2pPr marL="429931" marR="0" indent="-175069" algn="l" defTabSz="685955"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rgbClr val="333333"/>
                </a:solidFill>
                <a:latin typeface="+mn-lt"/>
                <a:ea typeface="+mn-ea"/>
                <a:cs typeface="+mn-cs"/>
              </a:defRPr>
            </a:lvl2pPr>
            <a:lvl3pPr marL="599044"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599044" algn="l"/>
              </a:tabLst>
              <a:defRPr sz="1800" kern="1200" spc="0" baseline="0">
                <a:solidFill>
                  <a:srgbClr val="333333"/>
                </a:solidFill>
                <a:latin typeface="+mn-lt"/>
                <a:ea typeface="+mn-ea"/>
                <a:cs typeface="+mn-cs"/>
              </a:defRPr>
            </a:lvl3pPr>
            <a:lvl4pPr marL="772922" marR="0" indent="-173878" algn="l" defTabSz="685955"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rgbClr val="333333"/>
                </a:solidFill>
                <a:latin typeface="+mn-lt"/>
                <a:ea typeface="+mn-ea"/>
                <a:cs typeface="+mn-cs"/>
              </a:defRPr>
            </a:lvl4pPr>
            <a:lvl5pPr marL="942036"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942036" algn="l"/>
              </a:tabLst>
              <a:defRPr sz="15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gn="ctr">
              <a:lnSpc>
                <a:spcPct val="150000"/>
              </a:lnSpc>
              <a:buNone/>
            </a:pPr>
            <a:endParaRPr lang="en-US" sz="3200" dirty="0">
              <a:solidFill>
                <a:srgbClr val="0071BC"/>
              </a:solidFill>
            </a:endParaRPr>
          </a:p>
        </p:txBody>
      </p:sp>
      <p:sp>
        <p:nvSpPr>
          <p:cNvPr id="3" name="TextBox 3">
            <a:extLst>
              <a:ext uri="{FF2B5EF4-FFF2-40B4-BE49-F238E27FC236}">
                <a16:creationId xmlns:a16="http://schemas.microsoft.com/office/drawing/2014/main" id="{F7328B08-00D8-8949-A5B3-4C1D8047094C}"/>
              </a:ext>
            </a:extLst>
          </p:cNvPr>
          <p:cNvSpPr txBox="1"/>
          <p:nvPr userDrawn="1"/>
        </p:nvSpPr>
        <p:spPr>
          <a:xfrm>
            <a:off x="10246753" y="682500"/>
            <a:ext cx="970208" cy="303096"/>
          </a:xfrm>
          <a:prstGeom prst="rect">
            <a:avLst/>
          </a:prstGeom>
          <a:noFill/>
        </p:spPr>
        <p:txBody>
          <a:bodyPr wrap="square" rtlCol="0" anchor="b">
            <a:spAutoFit/>
          </a:bodyPr>
          <a:lstStyle/>
          <a:p>
            <a:pPr marL="0" marR="0" lvl="0" indent="0" algn="r" defTabSz="914363" rtl="0" eaLnBrk="1" fontAlgn="auto" latinLnBrk="0" hangingPunct="1">
              <a:lnSpc>
                <a:spcPct val="150000"/>
              </a:lnSpc>
              <a:spcBef>
                <a:spcPts val="0"/>
              </a:spcBef>
              <a:spcAft>
                <a:spcPts val="0"/>
              </a:spcAft>
              <a:buClrTx/>
              <a:buSzTx/>
              <a:buFontTx/>
              <a:buNone/>
              <a:tabLst/>
              <a:defRPr/>
            </a:pPr>
            <a:r>
              <a:rPr lang="en-US" sz="1000" b="0" dirty="0">
                <a:solidFill>
                  <a:schemeClr val="tx2"/>
                </a:solidFill>
                <a:latin typeface="Proxima Nova" panose="02000506030000020004" pitchFamily="2" charset="0"/>
                <a:ea typeface="Segoe UI" pitchFamily="34" charset="0"/>
                <a:cs typeface="Segoe UI" pitchFamily="34" charset="0"/>
              </a:rPr>
              <a:t>Powered by</a:t>
            </a:r>
            <a:endParaRPr lang="cs-CZ" sz="1000" b="0" dirty="0">
              <a:solidFill>
                <a:schemeClr val="tx2"/>
              </a:solidFill>
              <a:latin typeface="Proxima Nova" panose="02000506030000020004" pitchFamily="2" charset="0"/>
              <a:ea typeface="Segoe UI" pitchFamily="34" charset="0"/>
              <a:cs typeface="Segoe UI" pitchFamily="34" charset="0"/>
            </a:endParaRPr>
          </a:p>
        </p:txBody>
      </p:sp>
      <p:pic>
        <p:nvPicPr>
          <p:cNvPr id="4" name="Picture 3">
            <a:extLst>
              <a:ext uri="{FF2B5EF4-FFF2-40B4-BE49-F238E27FC236}">
                <a16:creationId xmlns:a16="http://schemas.microsoft.com/office/drawing/2014/main" id="{8A3200F4-2FD8-0C4D-A623-C022C5A41A84}"/>
              </a:ext>
            </a:extLst>
          </p:cNvPr>
          <p:cNvPicPr>
            <a:picLocks noChangeAspect="1"/>
          </p:cNvPicPr>
          <p:nvPr userDrawn="1"/>
        </p:nvPicPr>
        <p:blipFill>
          <a:blip r:embed="rId2"/>
          <a:stretch>
            <a:fillRect/>
          </a:stretch>
        </p:blipFill>
        <p:spPr>
          <a:xfrm>
            <a:off x="10679313" y="-164363"/>
            <a:ext cx="1980447" cy="1485335"/>
          </a:xfrm>
          <a:prstGeom prst="rect">
            <a:avLst/>
          </a:prstGeom>
        </p:spPr>
      </p:pic>
    </p:spTree>
    <p:extLst>
      <p:ext uri="{BB962C8B-B14F-4D97-AF65-F5344CB8AC3E}">
        <p14:creationId xmlns:p14="http://schemas.microsoft.com/office/powerpoint/2010/main" val="2893212707"/>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preserve="1" userDrawn="1">
  <p:cSld name="2_Cov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642719543"/>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userDrawn="1">
  <p:cSld name="Background, title &amp; list + nodes">
    <p:spTree>
      <p:nvGrpSpPr>
        <p:cNvPr id="1" name=""/>
        <p:cNvGrpSpPr/>
        <p:nvPr/>
      </p:nvGrpSpPr>
      <p:grpSpPr>
        <a:xfrm>
          <a:off x="0" y="0"/>
          <a:ext cx="0" cy="0"/>
          <a:chOff x="0" y="0"/>
          <a:chExt cx="0" cy="0"/>
        </a:xfrm>
      </p:grpSpPr>
      <p:pic>
        <p:nvPicPr>
          <p:cNvPr id="15" name="Picture 14" descr="A picture containing clock&#10;&#10;Description automatically generated">
            <a:extLst>
              <a:ext uri="{FF2B5EF4-FFF2-40B4-BE49-F238E27FC236}">
                <a16:creationId xmlns:a16="http://schemas.microsoft.com/office/drawing/2014/main" id="{7A5AE718-858E-574A-BB9A-1CF35BDA2235}"/>
              </a:ext>
            </a:extLst>
          </p:cNvPr>
          <p:cNvPicPr>
            <a:picLocks noChangeAspect="1"/>
          </p:cNvPicPr>
          <p:nvPr userDrawn="1"/>
        </p:nvPicPr>
        <p:blipFill>
          <a:blip r:embed="rId2"/>
          <a:stretch>
            <a:fillRect/>
          </a:stretch>
        </p:blipFill>
        <p:spPr>
          <a:xfrm>
            <a:off x="-458910" y="972"/>
            <a:ext cx="1882975" cy="6910518"/>
          </a:xfrm>
          <a:prstGeom prst="rect">
            <a:avLst/>
          </a:prstGeom>
        </p:spPr>
      </p:pic>
      <p:sp>
        <p:nvSpPr>
          <p:cNvPr id="2" name="Rectangle 1">
            <a:extLst>
              <a:ext uri="{FF2B5EF4-FFF2-40B4-BE49-F238E27FC236}">
                <a16:creationId xmlns:a16="http://schemas.microsoft.com/office/drawing/2014/main" id="{3E71A251-6E4D-6B46-BA83-A3BF129655E1}"/>
              </a:ext>
            </a:extLst>
          </p:cNvPr>
          <p:cNvSpPr/>
          <p:nvPr userDrawn="1"/>
        </p:nvSpPr>
        <p:spPr bwMode="auto">
          <a:xfrm>
            <a:off x="0" y="1076797"/>
            <a:ext cx="12192000" cy="96715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12"/>
          <p:cNvSpPr txBox="1">
            <a:spLocks/>
          </p:cNvSpPr>
          <p:nvPr userDrawn="1"/>
        </p:nvSpPr>
        <p:spPr>
          <a:xfrm>
            <a:off x="438311" y="1231464"/>
            <a:ext cx="9229228" cy="4172200"/>
          </a:xfrm>
          <a:prstGeom prst="rect">
            <a:avLst/>
          </a:prstGeom>
        </p:spPr>
        <p:txBody>
          <a:bodyPr vert="horz" lIns="0" tIns="0" rIns="0" bIns="0" rtlCol="0">
            <a:noAutofit/>
          </a:bodyPr>
          <a:lstStyle>
            <a:lvl1pPr marL="254862" marR="0" indent="-254862" algn="l" defTabSz="685955" rtl="0" eaLnBrk="1" fontAlgn="auto" latinLnBrk="0" hangingPunct="1">
              <a:lnSpc>
                <a:spcPct val="90000"/>
              </a:lnSpc>
              <a:spcBef>
                <a:spcPct val="20000"/>
              </a:spcBef>
              <a:spcAft>
                <a:spcPts val="0"/>
              </a:spcAft>
              <a:buClrTx/>
              <a:buSzPct val="80000"/>
              <a:buFont typeface="Arial" pitchFamily="34" charset="0"/>
              <a:buChar char="•"/>
              <a:tabLst/>
              <a:defRPr sz="2701" kern="1200" spc="-53" baseline="0">
                <a:solidFill>
                  <a:srgbClr val="333333"/>
                </a:solidFill>
                <a:latin typeface="+mj-lt"/>
                <a:ea typeface="+mn-ea"/>
                <a:cs typeface="+mn-cs"/>
              </a:defRPr>
            </a:lvl1pPr>
            <a:lvl2pPr marL="429931" marR="0" indent="-175069" algn="l" defTabSz="685955"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rgbClr val="333333"/>
                </a:solidFill>
                <a:latin typeface="+mn-lt"/>
                <a:ea typeface="+mn-ea"/>
                <a:cs typeface="+mn-cs"/>
              </a:defRPr>
            </a:lvl2pPr>
            <a:lvl3pPr marL="599044"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599044" algn="l"/>
              </a:tabLst>
              <a:defRPr sz="1800" kern="1200" spc="0" baseline="0">
                <a:solidFill>
                  <a:srgbClr val="333333"/>
                </a:solidFill>
                <a:latin typeface="+mn-lt"/>
                <a:ea typeface="+mn-ea"/>
                <a:cs typeface="+mn-cs"/>
              </a:defRPr>
            </a:lvl3pPr>
            <a:lvl4pPr marL="772922" marR="0" indent="-173878" algn="l" defTabSz="685955"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rgbClr val="333333"/>
                </a:solidFill>
                <a:latin typeface="+mn-lt"/>
                <a:ea typeface="+mn-ea"/>
                <a:cs typeface="+mn-cs"/>
              </a:defRPr>
            </a:lvl4pPr>
            <a:lvl5pPr marL="942036"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942036" algn="l"/>
              </a:tabLst>
              <a:defRPr sz="15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nSpc>
                <a:spcPct val="200000"/>
              </a:lnSpc>
              <a:buClr>
                <a:srgbClr val="0071BC"/>
              </a:buClr>
              <a:buSzPct val="120000"/>
              <a:buFont typeface="Segoe UI Light" panose="020B0502040204020203" pitchFamily="34" charset="0"/>
              <a:buNone/>
            </a:pPr>
            <a:br>
              <a:rPr lang="en-US" sz="1400"/>
            </a:br>
            <a:endParaRPr lang="en-US" sz="1400"/>
          </a:p>
        </p:txBody>
      </p:sp>
      <p:sp>
        <p:nvSpPr>
          <p:cNvPr id="4" name="Text Placeholder 12">
            <a:extLst>
              <a:ext uri="{FF2B5EF4-FFF2-40B4-BE49-F238E27FC236}">
                <a16:creationId xmlns:a16="http://schemas.microsoft.com/office/drawing/2014/main" id="{E46512F4-588A-4FDF-9F42-594AFFBFDBA2}"/>
              </a:ext>
            </a:extLst>
          </p:cNvPr>
          <p:cNvSpPr txBox="1">
            <a:spLocks/>
          </p:cNvSpPr>
          <p:nvPr userDrawn="1"/>
        </p:nvSpPr>
        <p:spPr>
          <a:xfrm>
            <a:off x="598970" y="1247722"/>
            <a:ext cx="7609337" cy="3889357"/>
          </a:xfrm>
          <a:prstGeom prst="rect">
            <a:avLst/>
          </a:prstGeom>
        </p:spPr>
        <p:txBody>
          <a:bodyPr vert="horz" lIns="0" tIns="0" rIns="0" bIns="0" rtlCol="0">
            <a:noAutofit/>
          </a:bodyPr>
          <a:lstStyle>
            <a:lvl1pPr marL="254862" marR="0" indent="-254862" algn="l" defTabSz="685955" rtl="0" eaLnBrk="1" fontAlgn="auto" latinLnBrk="0" hangingPunct="1">
              <a:lnSpc>
                <a:spcPct val="90000"/>
              </a:lnSpc>
              <a:spcBef>
                <a:spcPct val="20000"/>
              </a:spcBef>
              <a:spcAft>
                <a:spcPts val="0"/>
              </a:spcAft>
              <a:buClrTx/>
              <a:buSzPct val="80000"/>
              <a:buFont typeface="Arial" pitchFamily="34" charset="0"/>
              <a:buChar char="•"/>
              <a:tabLst/>
              <a:defRPr sz="2701" kern="1200" spc="-53" baseline="0">
                <a:solidFill>
                  <a:srgbClr val="333333"/>
                </a:solidFill>
                <a:latin typeface="+mj-lt"/>
                <a:ea typeface="+mn-ea"/>
                <a:cs typeface="+mn-cs"/>
              </a:defRPr>
            </a:lvl1pPr>
            <a:lvl2pPr marL="429931" marR="0" indent="-175069" algn="l" defTabSz="685955"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rgbClr val="333333"/>
                </a:solidFill>
                <a:latin typeface="+mn-lt"/>
                <a:ea typeface="+mn-ea"/>
                <a:cs typeface="+mn-cs"/>
              </a:defRPr>
            </a:lvl2pPr>
            <a:lvl3pPr marL="599044"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599044" algn="l"/>
              </a:tabLst>
              <a:defRPr sz="1800" kern="1200" spc="0" baseline="0">
                <a:solidFill>
                  <a:srgbClr val="333333"/>
                </a:solidFill>
                <a:latin typeface="+mn-lt"/>
                <a:ea typeface="+mn-ea"/>
                <a:cs typeface="+mn-cs"/>
              </a:defRPr>
            </a:lvl3pPr>
            <a:lvl4pPr marL="772922" marR="0" indent="-173878" algn="l" defTabSz="685955"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rgbClr val="333333"/>
                </a:solidFill>
                <a:latin typeface="+mn-lt"/>
                <a:ea typeface="+mn-ea"/>
                <a:cs typeface="+mn-cs"/>
              </a:defRPr>
            </a:lvl4pPr>
            <a:lvl5pPr marL="942036"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942036" algn="l"/>
              </a:tabLst>
              <a:defRPr sz="15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nSpc>
                <a:spcPct val="200000"/>
              </a:lnSpc>
              <a:buClr>
                <a:srgbClr val="D2421F"/>
              </a:buClr>
              <a:buSzPct val="100000"/>
              <a:buNone/>
            </a:pPr>
            <a:r>
              <a:rPr lang="en-US" sz="1400">
                <a:solidFill>
                  <a:schemeClr val="tx1">
                    <a:lumMod val="50000"/>
                  </a:schemeClr>
                </a:solidFill>
              </a:rPr>
              <a:t> </a:t>
            </a:r>
            <a:br>
              <a:rPr lang="en-US" sz="1400"/>
            </a:br>
            <a:endParaRPr lang="en-US" sz="1400"/>
          </a:p>
        </p:txBody>
      </p:sp>
      <p:sp>
        <p:nvSpPr>
          <p:cNvPr id="26" name="Text Placeholder 6">
            <a:extLst>
              <a:ext uri="{FF2B5EF4-FFF2-40B4-BE49-F238E27FC236}">
                <a16:creationId xmlns:a16="http://schemas.microsoft.com/office/drawing/2014/main" id="{9EC5332B-DD29-495D-B16D-7DA5AEED3093}"/>
              </a:ext>
            </a:extLst>
          </p:cNvPr>
          <p:cNvSpPr>
            <a:spLocks noGrp="1"/>
          </p:cNvSpPr>
          <p:nvPr>
            <p:ph type="body" sz="quarter" idx="11"/>
          </p:nvPr>
        </p:nvSpPr>
        <p:spPr>
          <a:xfrm>
            <a:off x="1701834" y="2204847"/>
            <a:ext cx="8936019" cy="3576355"/>
          </a:xfrm>
          <a:prstGeom prst="rect">
            <a:avLst/>
          </a:prstGeom>
        </p:spPr>
        <p:txBody>
          <a:bodyPr/>
          <a:lstStyle>
            <a:lvl1pPr marL="285750" indent="-285750">
              <a:lnSpc>
                <a:spcPct val="200000"/>
              </a:lnSpc>
              <a:buClr>
                <a:srgbClr val="FFC000"/>
              </a:buClr>
              <a:buSzPct val="120000"/>
              <a:buFont typeface="Wingdings" panose="05000000000000000000" pitchFamily="2" charset="2"/>
              <a:buChar char="§"/>
              <a:defRPr sz="1600">
                <a:solidFill>
                  <a:schemeClr val="tx1">
                    <a:lumMod val="85000"/>
                    <a:lumOff val="15000"/>
                  </a:schemeClr>
                </a:solidFill>
                <a:latin typeface="+mn-lt"/>
              </a:defRPr>
            </a:lvl1pPr>
          </a:lstStyle>
          <a:p>
            <a:pPr lvl="0"/>
            <a:endParaRPr lang="en-US" dirty="0"/>
          </a:p>
        </p:txBody>
      </p:sp>
      <p:sp>
        <p:nvSpPr>
          <p:cNvPr id="10" name="Title 1">
            <a:extLst>
              <a:ext uri="{FF2B5EF4-FFF2-40B4-BE49-F238E27FC236}">
                <a16:creationId xmlns:a16="http://schemas.microsoft.com/office/drawing/2014/main" id="{91F82CC6-9E8E-4DF3-9AD1-A399C8F199A2}"/>
              </a:ext>
            </a:extLst>
          </p:cNvPr>
          <p:cNvSpPr>
            <a:spLocks noGrp="1"/>
          </p:cNvSpPr>
          <p:nvPr>
            <p:ph type="title" hasCustomPrompt="1"/>
          </p:nvPr>
        </p:nvSpPr>
        <p:spPr>
          <a:xfrm>
            <a:off x="1693829" y="1231464"/>
            <a:ext cx="8936019" cy="646331"/>
          </a:xfrm>
          <a:prstGeom prst="rect">
            <a:avLst/>
          </a:prstGeom>
        </p:spPr>
        <p:txBody>
          <a:bodyPr anchor="ctr"/>
          <a:lstStyle>
            <a:lvl1pPr>
              <a:defRPr sz="2400" b="1" spc="300">
                <a:solidFill>
                  <a:schemeClr val="bg1"/>
                </a:solidFill>
                <a:latin typeface="Proxima Nova" panose="02000506030000020004" pitchFamily="2" charset="0"/>
              </a:defRPr>
            </a:lvl1pPr>
          </a:lstStyle>
          <a:p>
            <a:r>
              <a:rPr lang="en-US" dirty="0"/>
              <a:t>CLICK TO EDIT MASTER TITLE STYLE</a:t>
            </a:r>
          </a:p>
        </p:txBody>
      </p:sp>
      <p:cxnSp>
        <p:nvCxnSpPr>
          <p:cNvPr id="6" name="Straight Connector 5">
            <a:extLst>
              <a:ext uri="{FF2B5EF4-FFF2-40B4-BE49-F238E27FC236}">
                <a16:creationId xmlns:a16="http://schemas.microsoft.com/office/drawing/2014/main" id="{FF2B1A13-C3A2-034A-B996-4028A4B991B9}"/>
              </a:ext>
            </a:extLst>
          </p:cNvPr>
          <p:cNvCxnSpPr>
            <a:cxnSpLocks/>
          </p:cNvCxnSpPr>
          <p:nvPr userDrawn="1"/>
        </p:nvCxnSpPr>
        <p:spPr>
          <a:xfrm>
            <a:off x="0" y="1140965"/>
            <a:ext cx="12512842" cy="0"/>
          </a:xfrm>
          <a:prstGeom prst="line">
            <a:avLst/>
          </a:prstGeom>
          <a:ln w="19050">
            <a:headEnd type="none"/>
            <a:tailEnd type="none"/>
          </a:ln>
        </p:spPr>
        <p:style>
          <a:lnRef idx="3">
            <a:schemeClr val="accent3"/>
          </a:lnRef>
          <a:fillRef idx="0">
            <a:schemeClr val="accent3"/>
          </a:fillRef>
          <a:effectRef idx="2">
            <a:schemeClr val="accent3"/>
          </a:effectRef>
          <a:fontRef idx="minor">
            <a:schemeClr val="tx1"/>
          </a:fontRef>
        </p:style>
      </p:cxnSp>
      <p:cxnSp>
        <p:nvCxnSpPr>
          <p:cNvPr id="14" name="Straight Connector 13">
            <a:extLst>
              <a:ext uri="{FF2B5EF4-FFF2-40B4-BE49-F238E27FC236}">
                <a16:creationId xmlns:a16="http://schemas.microsoft.com/office/drawing/2014/main" id="{8E035986-05B8-2148-A680-184BB551520E}"/>
              </a:ext>
            </a:extLst>
          </p:cNvPr>
          <p:cNvCxnSpPr>
            <a:cxnSpLocks/>
          </p:cNvCxnSpPr>
          <p:nvPr userDrawn="1"/>
        </p:nvCxnSpPr>
        <p:spPr>
          <a:xfrm>
            <a:off x="0" y="1959113"/>
            <a:ext cx="12512842" cy="0"/>
          </a:xfrm>
          <a:prstGeom prst="line">
            <a:avLst/>
          </a:prstGeom>
          <a:ln w="19050">
            <a:headEnd type="none"/>
            <a:tailEnd type="none"/>
          </a:ln>
        </p:spPr>
        <p:style>
          <a:lnRef idx="3">
            <a:schemeClr val="accent3"/>
          </a:lnRef>
          <a:fillRef idx="0">
            <a:schemeClr val="accent3"/>
          </a:fillRef>
          <a:effectRef idx="2">
            <a:schemeClr val="accent3"/>
          </a:effectRef>
          <a:fontRef idx="minor">
            <a:schemeClr val="tx1"/>
          </a:fontRef>
        </p:style>
      </p:cxnSp>
      <p:sp>
        <p:nvSpPr>
          <p:cNvPr id="11" name="TextBox 3">
            <a:extLst>
              <a:ext uri="{FF2B5EF4-FFF2-40B4-BE49-F238E27FC236}">
                <a16:creationId xmlns:a16="http://schemas.microsoft.com/office/drawing/2014/main" id="{0F025384-305F-DE40-AC00-6BA8DE98476D}"/>
              </a:ext>
            </a:extLst>
          </p:cNvPr>
          <p:cNvSpPr txBox="1"/>
          <p:nvPr userDrawn="1"/>
        </p:nvSpPr>
        <p:spPr>
          <a:xfrm>
            <a:off x="10246753" y="682500"/>
            <a:ext cx="970208" cy="303096"/>
          </a:xfrm>
          <a:prstGeom prst="rect">
            <a:avLst/>
          </a:prstGeom>
          <a:noFill/>
        </p:spPr>
        <p:txBody>
          <a:bodyPr wrap="square" rtlCol="0" anchor="b">
            <a:spAutoFit/>
          </a:bodyPr>
          <a:lstStyle/>
          <a:p>
            <a:pPr marL="0" marR="0" lvl="0" indent="0" algn="r" defTabSz="914363" rtl="0" eaLnBrk="1" fontAlgn="auto" latinLnBrk="0" hangingPunct="1">
              <a:lnSpc>
                <a:spcPct val="150000"/>
              </a:lnSpc>
              <a:spcBef>
                <a:spcPts val="0"/>
              </a:spcBef>
              <a:spcAft>
                <a:spcPts val="0"/>
              </a:spcAft>
              <a:buClrTx/>
              <a:buSzTx/>
              <a:buFontTx/>
              <a:buNone/>
              <a:tabLst/>
              <a:defRPr/>
            </a:pPr>
            <a:r>
              <a:rPr lang="en-US" sz="1000" b="0" dirty="0">
                <a:solidFill>
                  <a:schemeClr val="tx2"/>
                </a:solidFill>
                <a:latin typeface="Proxima Nova" panose="02000506030000020004" pitchFamily="2" charset="0"/>
                <a:ea typeface="Segoe UI" pitchFamily="34" charset="0"/>
                <a:cs typeface="Segoe UI" pitchFamily="34" charset="0"/>
              </a:rPr>
              <a:t>Powered by</a:t>
            </a:r>
            <a:endParaRPr lang="cs-CZ" sz="1000" b="0" dirty="0">
              <a:solidFill>
                <a:schemeClr val="tx2"/>
              </a:solidFill>
              <a:latin typeface="Proxima Nova" panose="02000506030000020004" pitchFamily="2" charset="0"/>
              <a:ea typeface="Segoe UI" pitchFamily="34" charset="0"/>
              <a:cs typeface="Segoe UI" pitchFamily="34" charset="0"/>
            </a:endParaRPr>
          </a:p>
        </p:txBody>
      </p:sp>
      <p:pic>
        <p:nvPicPr>
          <p:cNvPr id="12" name="Picture 11">
            <a:extLst>
              <a:ext uri="{FF2B5EF4-FFF2-40B4-BE49-F238E27FC236}">
                <a16:creationId xmlns:a16="http://schemas.microsoft.com/office/drawing/2014/main" id="{9A32A956-B096-C845-9CAE-ADC38716E74C}"/>
              </a:ext>
            </a:extLst>
          </p:cNvPr>
          <p:cNvPicPr>
            <a:picLocks noChangeAspect="1"/>
          </p:cNvPicPr>
          <p:nvPr userDrawn="1"/>
        </p:nvPicPr>
        <p:blipFill>
          <a:blip r:embed="rId3"/>
          <a:stretch>
            <a:fillRect/>
          </a:stretch>
        </p:blipFill>
        <p:spPr>
          <a:xfrm>
            <a:off x="10679313" y="-164363"/>
            <a:ext cx="1980447" cy="1485335"/>
          </a:xfrm>
          <a:prstGeom prst="rect">
            <a:avLst/>
          </a:prstGeom>
        </p:spPr>
      </p:pic>
    </p:spTree>
    <p:extLst>
      <p:ext uri="{BB962C8B-B14F-4D97-AF65-F5344CB8AC3E}">
        <p14:creationId xmlns:p14="http://schemas.microsoft.com/office/powerpoint/2010/main" val="2513345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4" grpId="0" build="p"/>
    </p:bld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Tabl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563234F-FBBE-3A4D-9F84-0A76880164BE}"/>
              </a:ext>
            </a:extLst>
          </p:cNvPr>
          <p:cNvSpPr/>
          <p:nvPr userDrawn="1"/>
        </p:nvSpPr>
        <p:spPr bwMode="auto">
          <a:xfrm>
            <a:off x="0" y="1076797"/>
            <a:ext cx="12192000" cy="96715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cxnSp>
        <p:nvCxnSpPr>
          <p:cNvPr id="9" name="Straight Connector 8">
            <a:extLst>
              <a:ext uri="{FF2B5EF4-FFF2-40B4-BE49-F238E27FC236}">
                <a16:creationId xmlns:a16="http://schemas.microsoft.com/office/drawing/2014/main" id="{6DED448D-78FB-F04A-9414-B4819BE633BF}"/>
              </a:ext>
            </a:extLst>
          </p:cNvPr>
          <p:cNvCxnSpPr/>
          <p:nvPr userDrawn="1"/>
        </p:nvCxnSpPr>
        <p:spPr>
          <a:xfrm>
            <a:off x="39029" y="1146540"/>
            <a:ext cx="12512842" cy="0"/>
          </a:xfrm>
          <a:prstGeom prst="line">
            <a:avLst/>
          </a:prstGeom>
          <a:ln w="19050">
            <a:headEnd type="none"/>
            <a:tailEnd type="none"/>
          </a:ln>
        </p:spPr>
        <p:style>
          <a:lnRef idx="3">
            <a:schemeClr val="accent3"/>
          </a:lnRef>
          <a:fillRef idx="0">
            <a:schemeClr val="accent3"/>
          </a:fillRef>
          <a:effectRef idx="2">
            <a:schemeClr val="accent3"/>
          </a:effectRef>
          <a:fontRef idx="minor">
            <a:schemeClr val="tx1"/>
          </a:fontRef>
        </p:style>
      </p:cxnSp>
      <p:cxnSp>
        <p:nvCxnSpPr>
          <p:cNvPr id="10" name="Straight Connector 9">
            <a:extLst>
              <a:ext uri="{FF2B5EF4-FFF2-40B4-BE49-F238E27FC236}">
                <a16:creationId xmlns:a16="http://schemas.microsoft.com/office/drawing/2014/main" id="{D7F1606F-8437-8047-BFD5-61DC0E5FF8F7}"/>
              </a:ext>
            </a:extLst>
          </p:cNvPr>
          <p:cNvCxnSpPr/>
          <p:nvPr userDrawn="1"/>
        </p:nvCxnSpPr>
        <p:spPr>
          <a:xfrm>
            <a:off x="0" y="1959113"/>
            <a:ext cx="12512842" cy="0"/>
          </a:xfrm>
          <a:prstGeom prst="line">
            <a:avLst/>
          </a:prstGeom>
          <a:ln w="19050">
            <a:headEnd type="none"/>
            <a:tailEnd type="none"/>
          </a:ln>
        </p:spPr>
        <p:style>
          <a:lnRef idx="3">
            <a:schemeClr val="accent3"/>
          </a:lnRef>
          <a:fillRef idx="0">
            <a:schemeClr val="accent3"/>
          </a:fillRef>
          <a:effectRef idx="2">
            <a:schemeClr val="accent3"/>
          </a:effectRef>
          <a:fontRef idx="minor">
            <a:schemeClr val="tx1"/>
          </a:fontRef>
        </p:style>
      </p:cxnSp>
      <p:sp>
        <p:nvSpPr>
          <p:cNvPr id="8" name="Table Placeholder 7">
            <a:extLst>
              <a:ext uri="{FF2B5EF4-FFF2-40B4-BE49-F238E27FC236}">
                <a16:creationId xmlns:a16="http://schemas.microsoft.com/office/drawing/2014/main" id="{BDAC3FBD-5544-4C23-8F52-241A328C0F07}"/>
              </a:ext>
            </a:extLst>
          </p:cNvPr>
          <p:cNvSpPr>
            <a:spLocks noGrp="1"/>
          </p:cNvSpPr>
          <p:nvPr>
            <p:ph type="tbl" sz="quarter" idx="10"/>
          </p:nvPr>
        </p:nvSpPr>
        <p:spPr>
          <a:xfrm>
            <a:off x="1740266" y="2314575"/>
            <a:ext cx="8936038" cy="3810000"/>
          </a:xfrm>
          <a:prstGeom prst="rect">
            <a:avLst/>
          </a:prstGeom>
        </p:spPr>
        <p:txBody>
          <a:bodyPr/>
          <a:lstStyle/>
          <a:p>
            <a:endParaRPr lang="en-US"/>
          </a:p>
        </p:txBody>
      </p:sp>
      <p:sp>
        <p:nvSpPr>
          <p:cNvPr id="5" name="Title 1">
            <a:extLst>
              <a:ext uri="{FF2B5EF4-FFF2-40B4-BE49-F238E27FC236}">
                <a16:creationId xmlns:a16="http://schemas.microsoft.com/office/drawing/2014/main" id="{EA184C71-869C-4923-8E25-7D4257D2C8ED}"/>
              </a:ext>
            </a:extLst>
          </p:cNvPr>
          <p:cNvSpPr>
            <a:spLocks noGrp="1"/>
          </p:cNvSpPr>
          <p:nvPr>
            <p:ph type="title" hasCustomPrompt="1"/>
          </p:nvPr>
        </p:nvSpPr>
        <p:spPr>
          <a:xfrm>
            <a:off x="1740285" y="1237209"/>
            <a:ext cx="8936019" cy="646331"/>
          </a:xfrm>
          <a:prstGeom prst="rect">
            <a:avLst/>
          </a:prstGeom>
        </p:spPr>
        <p:txBody>
          <a:bodyPr anchor="ctr"/>
          <a:lstStyle>
            <a:lvl1pPr>
              <a:defRPr lang="en-US" sz="2400" b="1" spc="300">
                <a:solidFill>
                  <a:schemeClr val="bg1"/>
                </a:solidFill>
                <a:latin typeface="Proxima Nova" panose="02000506030000020004" pitchFamily="2" charset="0"/>
              </a:defRPr>
            </a:lvl1pPr>
          </a:lstStyle>
          <a:p>
            <a:pPr lvl="0"/>
            <a:r>
              <a:rPr lang="en-US"/>
              <a:t>CLICK TO EDIT MASTER TITLE STYLE</a:t>
            </a:r>
          </a:p>
        </p:txBody>
      </p:sp>
      <p:sp>
        <p:nvSpPr>
          <p:cNvPr id="11" name="TextBox 3">
            <a:extLst>
              <a:ext uri="{FF2B5EF4-FFF2-40B4-BE49-F238E27FC236}">
                <a16:creationId xmlns:a16="http://schemas.microsoft.com/office/drawing/2014/main" id="{9BB6CFF0-4D3B-5C4D-95BE-8C0C201C4748}"/>
              </a:ext>
            </a:extLst>
          </p:cNvPr>
          <p:cNvSpPr txBox="1"/>
          <p:nvPr userDrawn="1"/>
        </p:nvSpPr>
        <p:spPr>
          <a:xfrm>
            <a:off x="10246753" y="682500"/>
            <a:ext cx="970208" cy="303096"/>
          </a:xfrm>
          <a:prstGeom prst="rect">
            <a:avLst/>
          </a:prstGeom>
          <a:noFill/>
        </p:spPr>
        <p:txBody>
          <a:bodyPr wrap="square" rtlCol="0" anchor="b">
            <a:spAutoFit/>
          </a:bodyPr>
          <a:lstStyle/>
          <a:p>
            <a:pPr marL="0" marR="0" lvl="0" indent="0" algn="r" defTabSz="914363" rtl="0" eaLnBrk="1" fontAlgn="auto" latinLnBrk="0" hangingPunct="1">
              <a:lnSpc>
                <a:spcPct val="150000"/>
              </a:lnSpc>
              <a:spcBef>
                <a:spcPts val="0"/>
              </a:spcBef>
              <a:spcAft>
                <a:spcPts val="0"/>
              </a:spcAft>
              <a:buClrTx/>
              <a:buSzTx/>
              <a:buFontTx/>
              <a:buNone/>
              <a:tabLst/>
              <a:defRPr/>
            </a:pPr>
            <a:r>
              <a:rPr lang="en-US" sz="1000" b="0" dirty="0">
                <a:solidFill>
                  <a:schemeClr val="tx2"/>
                </a:solidFill>
                <a:latin typeface="Proxima Nova" panose="02000506030000020004" pitchFamily="2" charset="0"/>
                <a:ea typeface="Segoe UI" pitchFamily="34" charset="0"/>
                <a:cs typeface="Segoe UI" pitchFamily="34" charset="0"/>
              </a:rPr>
              <a:t>Powered by</a:t>
            </a:r>
            <a:endParaRPr lang="cs-CZ" sz="1000" b="0" dirty="0">
              <a:solidFill>
                <a:schemeClr val="tx2"/>
              </a:solidFill>
              <a:latin typeface="Proxima Nova" panose="02000506030000020004" pitchFamily="2" charset="0"/>
              <a:ea typeface="Segoe UI" pitchFamily="34" charset="0"/>
              <a:cs typeface="Segoe UI" pitchFamily="34" charset="0"/>
            </a:endParaRPr>
          </a:p>
        </p:txBody>
      </p:sp>
      <p:pic>
        <p:nvPicPr>
          <p:cNvPr id="12" name="Picture 11">
            <a:extLst>
              <a:ext uri="{FF2B5EF4-FFF2-40B4-BE49-F238E27FC236}">
                <a16:creationId xmlns:a16="http://schemas.microsoft.com/office/drawing/2014/main" id="{0C857DB2-502A-4F43-B038-1DFD4A0220EA}"/>
              </a:ext>
            </a:extLst>
          </p:cNvPr>
          <p:cNvPicPr>
            <a:picLocks noChangeAspect="1"/>
          </p:cNvPicPr>
          <p:nvPr userDrawn="1"/>
        </p:nvPicPr>
        <p:blipFill>
          <a:blip r:embed="rId2"/>
          <a:stretch>
            <a:fillRect/>
          </a:stretch>
        </p:blipFill>
        <p:spPr>
          <a:xfrm>
            <a:off x="10679313" y="-164363"/>
            <a:ext cx="1980447" cy="1485335"/>
          </a:xfrm>
          <a:prstGeom prst="rect">
            <a:avLst/>
          </a:prstGeom>
        </p:spPr>
      </p:pic>
    </p:spTree>
    <p:extLst>
      <p:ext uri="{BB962C8B-B14F-4D97-AF65-F5344CB8AC3E}">
        <p14:creationId xmlns:p14="http://schemas.microsoft.com/office/powerpoint/2010/main" val="3683405034"/>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image" Target="../media/image1.emf"/><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56.xml"/><Relationship Id="rId18" Type="http://schemas.openxmlformats.org/officeDocument/2006/relationships/slideLayout" Target="../slideLayouts/slideLayout61.xml"/><Relationship Id="rId26" Type="http://schemas.openxmlformats.org/officeDocument/2006/relationships/slideLayout" Target="../slideLayouts/slideLayout69.xml"/><Relationship Id="rId21" Type="http://schemas.openxmlformats.org/officeDocument/2006/relationships/slideLayout" Target="../slideLayouts/slideLayout64.xml"/><Relationship Id="rId34" Type="http://schemas.openxmlformats.org/officeDocument/2006/relationships/slideLayout" Target="../slideLayouts/slideLayout77.xml"/><Relationship Id="rId7" Type="http://schemas.openxmlformats.org/officeDocument/2006/relationships/slideLayout" Target="../slideLayouts/slideLayout50.xml"/><Relationship Id="rId12" Type="http://schemas.openxmlformats.org/officeDocument/2006/relationships/slideLayout" Target="../slideLayouts/slideLayout55.xml"/><Relationship Id="rId17" Type="http://schemas.openxmlformats.org/officeDocument/2006/relationships/slideLayout" Target="../slideLayouts/slideLayout60.xml"/><Relationship Id="rId25" Type="http://schemas.openxmlformats.org/officeDocument/2006/relationships/slideLayout" Target="../slideLayouts/slideLayout68.xml"/><Relationship Id="rId33" Type="http://schemas.openxmlformats.org/officeDocument/2006/relationships/slideLayout" Target="../slideLayouts/slideLayout76.xml"/><Relationship Id="rId2" Type="http://schemas.openxmlformats.org/officeDocument/2006/relationships/slideLayout" Target="../slideLayouts/slideLayout45.xml"/><Relationship Id="rId16" Type="http://schemas.openxmlformats.org/officeDocument/2006/relationships/slideLayout" Target="../slideLayouts/slideLayout59.xml"/><Relationship Id="rId20" Type="http://schemas.openxmlformats.org/officeDocument/2006/relationships/slideLayout" Target="../slideLayouts/slideLayout63.xml"/><Relationship Id="rId29" Type="http://schemas.openxmlformats.org/officeDocument/2006/relationships/slideLayout" Target="../slideLayouts/slideLayout72.xml"/><Relationship Id="rId1" Type="http://schemas.openxmlformats.org/officeDocument/2006/relationships/slideLayout" Target="../slideLayouts/slideLayout44.xml"/><Relationship Id="rId6" Type="http://schemas.openxmlformats.org/officeDocument/2006/relationships/slideLayout" Target="../slideLayouts/slideLayout49.xml"/><Relationship Id="rId11" Type="http://schemas.openxmlformats.org/officeDocument/2006/relationships/slideLayout" Target="../slideLayouts/slideLayout54.xml"/><Relationship Id="rId24" Type="http://schemas.openxmlformats.org/officeDocument/2006/relationships/slideLayout" Target="../slideLayouts/slideLayout67.xml"/><Relationship Id="rId32" Type="http://schemas.openxmlformats.org/officeDocument/2006/relationships/slideLayout" Target="../slideLayouts/slideLayout75.xml"/><Relationship Id="rId37" Type="http://schemas.openxmlformats.org/officeDocument/2006/relationships/image" Target="../media/image1.emf"/><Relationship Id="rId5" Type="http://schemas.openxmlformats.org/officeDocument/2006/relationships/slideLayout" Target="../slideLayouts/slideLayout48.xml"/><Relationship Id="rId15" Type="http://schemas.openxmlformats.org/officeDocument/2006/relationships/slideLayout" Target="../slideLayouts/slideLayout58.xml"/><Relationship Id="rId23" Type="http://schemas.openxmlformats.org/officeDocument/2006/relationships/slideLayout" Target="../slideLayouts/slideLayout66.xml"/><Relationship Id="rId28" Type="http://schemas.openxmlformats.org/officeDocument/2006/relationships/slideLayout" Target="../slideLayouts/slideLayout71.xml"/><Relationship Id="rId36" Type="http://schemas.openxmlformats.org/officeDocument/2006/relationships/theme" Target="../theme/theme2.xml"/><Relationship Id="rId10" Type="http://schemas.openxmlformats.org/officeDocument/2006/relationships/slideLayout" Target="../slideLayouts/slideLayout53.xml"/><Relationship Id="rId19" Type="http://schemas.openxmlformats.org/officeDocument/2006/relationships/slideLayout" Target="../slideLayouts/slideLayout62.xml"/><Relationship Id="rId31" Type="http://schemas.openxmlformats.org/officeDocument/2006/relationships/slideLayout" Target="../slideLayouts/slideLayout74.xml"/><Relationship Id="rId4" Type="http://schemas.openxmlformats.org/officeDocument/2006/relationships/slideLayout" Target="../slideLayouts/slideLayout47.xml"/><Relationship Id="rId9" Type="http://schemas.openxmlformats.org/officeDocument/2006/relationships/slideLayout" Target="../slideLayouts/slideLayout52.xml"/><Relationship Id="rId14" Type="http://schemas.openxmlformats.org/officeDocument/2006/relationships/slideLayout" Target="../slideLayouts/slideLayout57.xml"/><Relationship Id="rId22" Type="http://schemas.openxmlformats.org/officeDocument/2006/relationships/slideLayout" Target="../slideLayouts/slideLayout65.xml"/><Relationship Id="rId27" Type="http://schemas.openxmlformats.org/officeDocument/2006/relationships/slideLayout" Target="../slideLayouts/slideLayout70.xml"/><Relationship Id="rId30" Type="http://schemas.openxmlformats.org/officeDocument/2006/relationships/slideLayout" Target="../slideLayouts/slideLayout73.xml"/><Relationship Id="rId35" Type="http://schemas.openxmlformats.org/officeDocument/2006/relationships/slideLayout" Target="../slideLayouts/slideLayout78.xml"/><Relationship Id="rId8" Type="http://schemas.openxmlformats.org/officeDocument/2006/relationships/slideLayout" Target="../slideLayouts/slideLayout51.xml"/><Relationship Id="rId3" Type="http://schemas.openxmlformats.org/officeDocument/2006/relationships/slideLayout" Target="../slideLayouts/slideLayout4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86.xml"/><Relationship Id="rId13" Type="http://schemas.openxmlformats.org/officeDocument/2006/relationships/slideLayout" Target="../slideLayouts/slideLayout91.xml"/><Relationship Id="rId18" Type="http://schemas.openxmlformats.org/officeDocument/2006/relationships/image" Target="../media/image23.jpg"/><Relationship Id="rId3" Type="http://schemas.openxmlformats.org/officeDocument/2006/relationships/slideLayout" Target="../slideLayouts/slideLayout81.xml"/><Relationship Id="rId7" Type="http://schemas.openxmlformats.org/officeDocument/2006/relationships/slideLayout" Target="../slideLayouts/slideLayout85.xml"/><Relationship Id="rId12" Type="http://schemas.openxmlformats.org/officeDocument/2006/relationships/slideLayout" Target="../slideLayouts/slideLayout90.xml"/><Relationship Id="rId17" Type="http://schemas.openxmlformats.org/officeDocument/2006/relationships/theme" Target="../theme/theme3.xml"/><Relationship Id="rId2" Type="http://schemas.openxmlformats.org/officeDocument/2006/relationships/slideLayout" Target="../slideLayouts/slideLayout80.xml"/><Relationship Id="rId16" Type="http://schemas.openxmlformats.org/officeDocument/2006/relationships/slideLayout" Target="../slideLayouts/slideLayout94.xml"/><Relationship Id="rId20" Type="http://schemas.openxmlformats.org/officeDocument/2006/relationships/image" Target="../media/image25.emf"/><Relationship Id="rId1" Type="http://schemas.openxmlformats.org/officeDocument/2006/relationships/slideLayout" Target="../slideLayouts/slideLayout79.xml"/><Relationship Id="rId6" Type="http://schemas.openxmlformats.org/officeDocument/2006/relationships/slideLayout" Target="../slideLayouts/slideLayout84.xml"/><Relationship Id="rId11" Type="http://schemas.openxmlformats.org/officeDocument/2006/relationships/slideLayout" Target="../slideLayouts/slideLayout89.xml"/><Relationship Id="rId5" Type="http://schemas.openxmlformats.org/officeDocument/2006/relationships/slideLayout" Target="../slideLayouts/slideLayout83.xml"/><Relationship Id="rId15" Type="http://schemas.openxmlformats.org/officeDocument/2006/relationships/slideLayout" Target="../slideLayouts/slideLayout93.xml"/><Relationship Id="rId10" Type="http://schemas.openxmlformats.org/officeDocument/2006/relationships/slideLayout" Target="../slideLayouts/slideLayout88.xml"/><Relationship Id="rId19" Type="http://schemas.openxmlformats.org/officeDocument/2006/relationships/image" Target="../media/image24.png"/><Relationship Id="rId4" Type="http://schemas.openxmlformats.org/officeDocument/2006/relationships/slideLayout" Target="../slideLayouts/slideLayout82.xml"/><Relationship Id="rId9" Type="http://schemas.openxmlformats.org/officeDocument/2006/relationships/slideLayout" Target="../slideLayouts/slideLayout87.xml"/><Relationship Id="rId14" Type="http://schemas.openxmlformats.org/officeDocument/2006/relationships/slideLayout" Target="../slideLayouts/slideLayout9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5" cstate="screen">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852015802"/>
      </p:ext>
    </p:extLst>
  </p:cSld>
  <p:clrMap bg1="dk1" tx1="lt1" bg2="dk2" tx2="lt2" accent1="accent1" accent2="accent2" accent3="accent3" accent4="accent4" accent5="accent5" accent6="accent6" hlink="hlink" folHlink="folHlink"/>
  <p:sldLayoutIdLst>
    <p:sldLayoutId id="2147484936" r:id="rId1"/>
    <p:sldLayoutId id="2147484881" r:id="rId2"/>
    <p:sldLayoutId id="2147484882" r:id="rId3"/>
    <p:sldLayoutId id="2147484883" r:id="rId4"/>
    <p:sldLayoutId id="2147484912" r:id="rId5"/>
    <p:sldLayoutId id="2147484913" r:id="rId6"/>
    <p:sldLayoutId id="2147484972" r:id="rId7"/>
    <p:sldLayoutId id="2147484973" r:id="rId8"/>
    <p:sldLayoutId id="2147484974" r:id="rId9"/>
    <p:sldLayoutId id="2147484886" r:id="rId10"/>
    <p:sldLayoutId id="2147484976" r:id="rId11"/>
    <p:sldLayoutId id="2147484887" r:id="rId12"/>
    <p:sldLayoutId id="2147484888" r:id="rId13"/>
    <p:sldLayoutId id="2147484941" r:id="rId14"/>
    <p:sldLayoutId id="2147484889" r:id="rId15"/>
    <p:sldLayoutId id="2147484942" r:id="rId16"/>
    <p:sldLayoutId id="2147484890" r:id="rId17"/>
    <p:sldLayoutId id="2147484928" r:id="rId18"/>
    <p:sldLayoutId id="2147484929" r:id="rId19"/>
    <p:sldLayoutId id="2147484930" r:id="rId20"/>
    <p:sldLayoutId id="2147484894" r:id="rId21"/>
    <p:sldLayoutId id="2147484895" r:id="rId22"/>
    <p:sldLayoutId id="2147484896" r:id="rId23"/>
    <p:sldLayoutId id="2147484897" r:id="rId24"/>
    <p:sldLayoutId id="2147484898" r:id="rId25"/>
    <p:sldLayoutId id="2147484979" r:id="rId26"/>
    <p:sldLayoutId id="2147484980" r:id="rId27"/>
    <p:sldLayoutId id="2147484933" r:id="rId28"/>
    <p:sldLayoutId id="2147484900" r:id="rId29"/>
    <p:sldLayoutId id="2147485030" r:id="rId30"/>
    <p:sldLayoutId id="2147484988" r:id="rId31"/>
    <p:sldLayoutId id="2147484989" r:id="rId32"/>
    <p:sldLayoutId id="2147484990" r:id="rId33"/>
    <p:sldLayoutId id="2147484991" r:id="rId34"/>
    <p:sldLayoutId id="2147484992" r:id="rId35"/>
    <p:sldLayoutId id="2147484901" r:id="rId36"/>
    <p:sldLayoutId id="2147484903" r:id="rId37"/>
    <p:sldLayoutId id="2147484904" r:id="rId38"/>
    <p:sldLayoutId id="2147484905" r:id="rId39"/>
    <p:sldLayoutId id="2147484906" r:id="rId40"/>
    <p:sldLayoutId id="2147484908" r:id="rId41"/>
    <p:sldLayoutId id="2147484909" r:id="rId42"/>
    <p:sldLayoutId id="2147484993" r:id="rId4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7"/>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71554208"/>
      </p:ext>
    </p:extLst>
  </p:cSld>
  <p:clrMap bg1="dk1" tx1="lt1" bg2="dk2" tx2="lt2" accent1="accent1" accent2="accent2" accent3="accent3" accent4="accent4" accent5="accent5" accent6="accent6" hlink="hlink" folHlink="folHlink"/>
  <p:sldLayoutIdLst>
    <p:sldLayoutId id="2147484995" r:id="rId1"/>
    <p:sldLayoutId id="2147484996" r:id="rId2"/>
    <p:sldLayoutId id="2147484997" r:id="rId3"/>
    <p:sldLayoutId id="2147484998" r:id="rId4"/>
    <p:sldLayoutId id="2147484999" r:id="rId5"/>
    <p:sldLayoutId id="2147485000" r:id="rId6"/>
    <p:sldLayoutId id="2147485001" r:id="rId7"/>
    <p:sldLayoutId id="2147485002" r:id="rId8"/>
    <p:sldLayoutId id="2147485003" r:id="rId9"/>
    <p:sldLayoutId id="2147485004" r:id="rId10"/>
    <p:sldLayoutId id="2147485005" r:id="rId11"/>
    <p:sldLayoutId id="2147485006" r:id="rId12"/>
    <p:sldLayoutId id="2147485007" r:id="rId13"/>
    <p:sldLayoutId id="2147485008" r:id="rId14"/>
    <p:sldLayoutId id="2147485009" r:id="rId15"/>
    <p:sldLayoutId id="2147485010" r:id="rId16"/>
    <p:sldLayoutId id="2147485011" r:id="rId17"/>
    <p:sldLayoutId id="2147485012" r:id="rId18"/>
    <p:sldLayoutId id="2147485013" r:id="rId19"/>
    <p:sldLayoutId id="2147485014" r:id="rId20"/>
    <p:sldLayoutId id="2147485015" r:id="rId21"/>
    <p:sldLayoutId id="2147485016" r:id="rId22"/>
    <p:sldLayoutId id="2147485017" r:id="rId23"/>
    <p:sldLayoutId id="2147485018" r:id="rId24"/>
    <p:sldLayoutId id="2147485019" r:id="rId25"/>
    <p:sldLayoutId id="2147485020" r:id="rId26"/>
    <p:sldLayoutId id="2147485021" r:id="rId27"/>
    <p:sldLayoutId id="2147485022" r:id="rId28"/>
    <p:sldLayoutId id="2147485023" r:id="rId29"/>
    <p:sldLayoutId id="2147485024" r:id="rId30"/>
    <p:sldLayoutId id="2147485025" r:id="rId31"/>
    <p:sldLayoutId id="2147485026" r:id="rId32"/>
    <p:sldLayoutId id="2147485027" r:id="rId33"/>
    <p:sldLayoutId id="2147485028" r:id="rId34"/>
    <p:sldLayoutId id="2147485029" r:id="rId3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alpha val="0"/>
          </a:schemeClr>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2D194F9-08FB-B442-89A1-CD1689503C9B}"/>
              </a:ext>
            </a:extLst>
          </p:cNvPr>
          <p:cNvPicPr>
            <a:picLocks noChangeAspect="1"/>
          </p:cNvPicPr>
          <p:nvPr userDrawn="1"/>
        </p:nvPicPr>
        <p:blipFill>
          <a:blip r:embed="rId18">
            <a:alphaModFix amt="50000"/>
          </a:blip>
          <a:stretch>
            <a:fillRect/>
          </a:stretch>
        </p:blipFill>
        <p:spPr>
          <a:xfrm>
            <a:off x="-45195" y="-28875"/>
            <a:ext cx="12275699" cy="6930190"/>
          </a:xfrm>
          <a:prstGeom prst="rect">
            <a:avLst/>
          </a:prstGeom>
        </p:spPr>
      </p:pic>
      <p:pic>
        <p:nvPicPr>
          <p:cNvPr id="11" name="Picture 10" descr="A picture containing clock&#10;&#10;Description automatically generated">
            <a:extLst>
              <a:ext uri="{FF2B5EF4-FFF2-40B4-BE49-F238E27FC236}">
                <a16:creationId xmlns:a16="http://schemas.microsoft.com/office/drawing/2014/main" id="{3CBEC884-30BB-8E4A-8639-D971D1443C92}"/>
              </a:ext>
            </a:extLst>
          </p:cNvPr>
          <p:cNvPicPr>
            <a:picLocks noChangeAspect="1"/>
          </p:cNvPicPr>
          <p:nvPr userDrawn="1"/>
        </p:nvPicPr>
        <p:blipFill>
          <a:blip r:embed="rId19"/>
          <a:stretch>
            <a:fillRect/>
          </a:stretch>
        </p:blipFill>
        <p:spPr>
          <a:xfrm>
            <a:off x="-464895" y="-19039"/>
            <a:ext cx="1882975" cy="6910518"/>
          </a:xfrm>
          <a:prstGeom prst="rect">
            <a:avLst/>
          </a:prstGeom>
        </p:spPr>
      </p:pic>
      <p:pic>
        <p:nvPicPr>
          <p:cNvPr id="19" name="Picture 18">
            <a:extLst>
              <a:ext uri="{FF2B5EF4-FFF2-40B4-BE49-F238E27FC236}">
                <a16:creationId xmlns:a16="http://schemas.microsoft.com/office/drawing/2014/main" id="{BFBDCB90-4C91-FC47-BE24-1DEDA1F6C5DB}"/>
              </a:ext>
            </a:extLst>
          </p:cNvPr>
          <p:cNvPicPr>
            <a:picLocks noChangeAspect="1"/>
          </p:cNvPicPr>
          <p:nvPr userDrawn="1"/>
        </p:nvPicPr>
        <p:blipFill>
          <a:blip r:embed="rId20"/>
          <a:stretch>
            <a:fillRect/>
          </a:stretch>
        </p:blipFill>
        <p:spPr>
          <a:xfrm>
            <a:off x="342566" y="162188"/>
            <a:ext cx="3401662" cy="832236"/>
          </a:xfrm>
          <a:prstGeom prst="rect">
            <a:avLst/>
          </a:prstGeom>
        </p:spPr>
      </p:pic>
      <p:sp>
        <p:nvSpPr>
          <p:cNvPr id="9" name="Rectangle 8">
            <a:extLst>
              <a:ext uri="{FF2B5EF4-FFF2-40B4-BE49-F238E27FC236}">
                <a16:creationId xmlns:a16="http://schemas.microsoft.com/office/drawing/2014/main" id="{9FB5A7EE-F560-B54D-B90C-50DAD46AB161}"/>
              </a:ext>
            </a:extLst>
          </p:cNvPr>
          <p:cNvSpPr/>
          <p:nvPr userDrawn="1"/>
        </p:nvSpPr>
        <p:spPr>
          <a:xfrm>
            <a:off x="4304465" y="6504057"/>
            <a:ext cx="3894592" cy="338554"/>
          </a:xfrm>
          <a:prstGeom prst="rect">
            <a:avLst/>
          </a:prstGeom>
        </p:spPr>
        <p:txBody>
          <a:bodyPr wrap="none">
            <a:spAutoFit/>
          </a:bodyPr>
          <a:lstStyle/>
          <a:p>
            <a:pPr algn="ctr"/>
            <a:r>
              <a:rPr lang="en-US" sz="1600" b="1" spc="0" dirty="0">
                <a:solidFill>
                  <a:schemeClr val="accent1"/>
                </a:solidFill>
              </a:rPr>
              <a:t>2021 In-Person Events: M365Conf.com</a:t>
            </a:r>
          </a:p>
        </p:txBody>
      </p:sp>
      <p:sp>
        <p:nvSpPr>
          <p:cNvPr id="12" name="Rectangle 11">
            <a:extLst>
              <a:ext uri="{FF2B5EF4-FFF2-40B4-BE49-F238E27FC236}">
                <a16:creationId xmlns:a16="http://schemas.microsoft.com/office/drawing/2014/main" id="{A4C44D52-8162-B143-9986-702948000F49}"/>
              </a:ext>
            </a:extLst>
          </p:cNvPr>
          <p:cNvSpPr/>
          <p:nvPr userDrawn="1"/>
        </p:nvSpPr>
        <p:spPr>
          <a:xfrm>
            <a:off x="207530" y="6504057"/>
            <a:ext cx="3813865" cy="338554"/>
          </a:xfrm>
          <a:prstGeom prst="rect">
            <a:avLst/>
          </a:prstGeom>
        </p:spPr>
        <p:txBody>
          <a:bodyPr wrap="none">
            <a:spAutoFit/>
          </a:bodyPr>
          <a:lstStyle/>
          <a:p>
            <a:pPr algn="ctr"/>
            <a:r>
              <a:rPr lang="en-US" sz="1600" b="1" spc="0" dirty="0">
                <a:solidFill>
                  <a:schemeClr val="accent1"/>
                </a:solidFill>
              </a:rPr>
              <a:t>SPRING: Orlando, FL  June 8–10, 2021</a:t>
            </a:r>
          </a:p>
        </p:txBody>
      </p:sp>
      <p:sp>
        <p:nvSpPr>
          <p:cNvPr id="13" name="Rectangle 12">
            <a:extLst>
              <a:ext uri="{FF2B5EF4-FFF2-40B4-BE49-F238E27FC236}">
                <a16:creationId xmlns:a16="http://schemas.microsoft.com/office/drawing/2014/main" id="{67B69A64-F33E-F948-9912-3E04338AA800}"/>
              </a:ext>
            </a:extLst>
          </p:cNvPr>
          <p:cNvSpPr/>
          <p:nvPr userDrawn="1"/>
        </p:nvSpPr>
        <p:spPr>
          <a:xfrm>
            <a:off x="8482128" y="6504057"/>
            <a:ext cx="3531351" cy="338554"/>
          </a:xfrm>
          <a:prstGeom prst="rect">
            <a:avLst/>
          </a:prstGeom>
        </p:spPr>
        <p:txBody>
          <a:bodyPr wrap="none">
            <a:spAutoFit/>
          </a:bodyPr>
          <a:lstStyle/>
          <a:p>
            <a:pPr algn="ctr"/>
            <a:r>
              <a:rPr lang="en-US" sz="1600" b="1" spc="0" dirty="0">
                <a:solidFill>
                  <a:schemeClr val="accent1"/>
                </a:solidFill>
              </a:rPr>
              <a:t>FALL: Las Vegas, NV  Dec 7–9, 2021</a:t>
            </a:r>
          </a:p>
        </p:txBody>
      </p:sp>
    </p:spTree>
    <p:extLst>
      <p:ext uri="{BB962C8B-B14F-4D97-AF65-F5344CB8AC3E}">
        <p14:creationId xmlns:p14="http://schemas.microsoft.com/office/powerpoint/2010/main" val="1589552695"/>
      </p:ext>
    </p:extLst>
  </p:cSld>
  <p:clrMap bg1="lt1" tx1="dk1" bg2="lt2" tx2="dk2" accent1="accent1" accent2="accent2" accent3="accent3" accent4="accent4" accent5="accent5" accent6="accent6" hlink="hlink" folHlink="folHlink"/>
  <p:sldLayoutIdLst>
    <p:sldLayoutId id="2147485032" r:id="rId1"/>
    <p:sldLayoutId id="2147485033" r:id="rId2"/>
    <p:sldLayoutId id="2147485034" r:id="rId3"/>
    <p:sldLayoutId id="2147485035" r:id="rId4"/>
    <p:sldLayoutId id="2147485036" r:id="rId5"/>
    <p:sldLayoutId id="2147485037" r:id="rId6"/>
    <p:sldLayoutId id="2147485038" r:id="rId7"/>
    <p:sldLayoutId id="2147485039" r:id="rId8"/>
    <p:sldLayoutId id="2147485040" r:id="rId9"/>
    <p:sldLayoutId id="2147485041" r:id="rId10"/>
    <p:sldLayoutId id="2147485042" r:id="rId11"/>
    <p:sldLayoutId id="2147485043" r:id="rId12"/>
    <p:sldLayoutId id="2147485044" r:id="rId13"/>
    <p:sldLayoutId id="2147485045" r:id="rId14"/>
    <p:sldLayoutId id="2147485046" r:id="rId15"/>
    <p:sldLayoutId id="2147485047" r:id="rId16"/>
  </p:sldLayoutIdLst>
  <p:hf hdr="0" ftr="0" dt="0"/>
  <p:txStyles>
    <p:titleStyle>
      <a:lvl1pPr algn="l" defTabSz="685955" rtl="0" eaLnBrk="1" latinLnBrk="0" hangingPunct="1">
        <a:lnSpc>
          <a:spcPct val="90000"/>
        </a:lnSpc>
        <a:spcBef>
          <a:spcPct val="0"/>
        </a:spcBef>
        <a:buNone/>
        <a:defRPr lang="en-US" sz="4051" b="0" kern="1200" cap="none" spc="-75" baseline="0" dirty="0" smtClean="0">
          <a:ln w="3175">
            <a:noFill/>
          </a:ln>
          <a:solidFill>
            <a:schemeClr val="accent1"/>
          </a:solidFill>
          <a:effectLst/>
          <a:latin typeface="+mj-lt"/>
          <a:ea typeface="+mn-ea"/>
          <a:cs typeface="Arial" charset="0"/>
        </a:defRPr>
      </a:lvl1pPr>
    </p:titleStyle>
    <p:bodyStyle>
      <a:lvl1pPr marL="254862" marR="0" indent="-254862" algn="l" defTabSz="685955" rtl="0" eaLnBrk="1" fontAlgn="auto" latinLnBrk="0" hangingPunct="1">
        <a:lnSpc>
          <a:spcPct val="90000"/>
        </a:lnSpc>
        <a:spcBef>
          <a:spcPct val="20000"/>
        </a:spcBef>
        <a:spcAft>
          <a:spcPts val="0"/>
        </a:spcAft>
        <a:buClrTx/>
        <a:buSzPct val="80000"/>
        <a:buFont typeface="Arial" pitchFamily="34" charset="0"/>
        <a:buChar char="•"/>
        <a:tabLst/>
        <a:defRPr sz="2701" kern="1200" spc="-53" baseline="0">
          <a:solidFill>
            <a:srgbClr val="333333"/>
          </a:solidFill>
          <a:latin typeface="+mj-lt"/>
          <a:ea typeface="+mn-ea"/>
          <a:cs typeface="+mn-cs"/>
        </a:defRPr>
      </a:lvl1pPr>
      <a:lvl2pPr marL="429931" marR="0" indent="-175069" algn="l" defTabSz="685955"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rgbClr val="333333"/>
          </a:solidFill>
          <a:latin typeface="+mn-lt"/>
          <a:ea typeface="+mn-ea"/>
          <a:cs typeface="+mn-cs"/>
        </a:defRPr>
      </a:lvl2pPr>
      <a:lvl3pPr marL="599044"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599044" algn="l"/>
        </a:tabLst>
        <a:defRPr sz="1800" kern="1200" spc="0" baseline="0">
          <a:solidFill>
            <a:srgbClr val="333333"/>
          </a:solidFill>
          <a:latin typeface="+mn-lt"/>
          <a:ea typeface="+mn-ea"/>
          <a:cs typeface="+mn-cs"/>
        </a:defRPr>
      </a:lvl3pPr>
      <a:lvl4pPr marL="772922" marR="0" indent="-173878" algn="l" defTabSz="685955"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rgbClr val="333333"/>
          </a:solidFill>
          <a:latin typeface="+mn-lt"/>
          <a:ea typeface="+mn-ea"/>
          <a:cs typeface="+mn-cs"/>
        </a:defRPr>
      </a:lvl4pPr>
      <a:lvl5pPr marL="942036"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942036" algn="l"/>
        </a:tabLst>
        <a:defRPr sz="15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955" rtl="0" eaLnBrk="1" latinLnBrk="0" hangingPunct="1">
        <a:defRPr sz="1350" kern="1200">
          <a:solidFill>
            <a:schemeClr val="tx1"/>
          </a:solidFill>
          <a:latin typeface="+mn-lt"/>
          <a:ea typeface="+mn-ea"/>
          <a:cs typeface="+mn-cs"/>
        </a:defRPr>
      </a:lvl1pPr>
      <a:lvl2pPr marL="342978" algn="l" defTabSz="685955" rtl="0" eaLnBrk="1" latinLnBrk="0" hangingPunct="1">
        <a:defRPr sz="1350" kern="1200">
          <a:solidFill>
            <a:schemeClr val="tx1"/>
          </a:solidFill>
          <a:latin typeface="+mn-lt"/>
          <a:ea typeface="+mn-ea"/>
          <a:cs typeface="+mn-cs"/>
        </a:defRPr>
      </a:lvl2pPr>
      <a:lvl3pPr marL="685955" algn="l" defTabSz="685955" rtl="0" eaLnBrk="1" latinLnBrk="0" hangingPunct="1">
        <a:defRPr sz="1350" kern="1200">
          <a:solidFill>
            <a:schemeClr val="tx1"/>
          </a:solidFill>
          <a:latin typeface="+mn-lt"/>
          <a:ea typeface="+mn-ea"/>
          <a:cs typeface="+mn-cs"/>
        </a:defRPr>
      </a:lvl3pPr>
      <a:lvl4pPr marL="1028933" algn="l" defTabSz="685955" rtl="0" eaLnBrk="1" latinLnBrk="0" hangingPunct="1">
        <a:defRPr sz="1350" kern="1200">
          <a:solidFill>
            <a:schemeClr val="tx1"/>
          </a:solidFill>
          <a:latin typeface="+mn-lt"/>
          <a:ea typeface="+mn-ea"/>
          <a:cs typeface="+mn-cs"/>
        </a:defRPr>
      </a:lvl4pPr>
      <a:lvl5pPr marL="1371911" algn="l" defTabSz="685955" rtl="0" eaLnBrk="1" latinLnBrk="0" hangingPunct="1">
        <a:defRPr sz="1350" kern="1200">
          <a:solidFill>
            <a:schemeClr val="tx1"/>
          </a:solidFill>
          <a:latin typeface="+mn-lt"/>
          <a:ea typeface="+mn-ea"/>
          <a:cs typeface="+mn-cs"/>
        </a:defRPr>
      </a:lvl5pPr>
      <a:lvl6pPr marL="1714889" algn="l" defTabSz="685955" rtl="0" eaLnBrk="1" latinLnBrk="0" hangingPunct="1">
        <a:defRPr sz="1350" kern="1200">
          <a:solidFill>
            <a:schemeClr val="tx1"/>
          </a:solidFill>
          <a:latin typeface="+mn-lt"/>
          <a:ea typeface="+mn-ea"/>
          <a:cs typeface="+mn-cs"/>
        </a:defRPr>
      </a:lvl6pPr>
      <a:lvl7pPr marL="2057866" algn="l" defTabSz="685955" rtl="0" eaLnBrk="1" latinLnBrk="0" hangingPunct="1">
        <a:defRPr sz="1350" kern="1200">
          <a:solidFill>
            <a:schemeClr val="tx1"/>
          </a:solidFill>
          <a:latin typeface="+mn-lt"/>
          <a:ea typeface="+mn-ea"/>
          <a:cs typeface="+mn-cs"/>
        </a:defRPr>
      </a:lvl7pPr>
      <a:lvl8pPr marL="2400844" algn="l" defTabSz="685955" rtl="0" eaLnBrk="1" latinLnBrk="0" hangingPunct="1">
        <a:defRPr sz="1350" kern="1200">
          <a:solidFill>
            <a:schemeClr val="tx1"/>
          </a:solidFill>
          <a:latin typeface="+mn-lt"/>
          <a:ea typeface="+mn-ea"/>
          <a:cs typeface="+mn-cs"/>
        </a:defRPr>
      </a:lvl8pPr>
      <a:lvl9pPr marL="2743822" algn="l" defTabSz="685955"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xml"/><Relationship Id="rId1" Type="http://schemas.openxmlformats.org/officeDocument/2006/relationships/slideLayout" Target="../slideLayouts/slideLayout13.xml"/><Relationship Id="rId5" Type="http://schemas.openxmlformats.org/officeDocument/2006/relationships/image" Target="../media/image29.svg"/><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8.xml"/></Relationships>
</file>

<file path=ppt/slides/_rels/slide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xml"/><Relationship Id="rId1" Type="http://schemas.openxmlformats.org/officeDocument/2006/relationships/slideLayout" Target="../slideLayouts/slideLayout43.xml"/><Relationship Id="rId4" Type="http://schemas.openxmlformats.org/officeDocument/2006/relationships/image" Target="../media/image31.svg"/></Relationships>
</file>

<file path=ppt/slides/_rels/slide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8.xml"/><Relationship Id="rId4" Type="http://schemas.openxmlformats.org/officeDocument/2006/relationships/image" Target="../media/image34.svg"/></Relationships>
</file>

<file path=ppt/slides/_rels/slide5.xml.rels><?xml version="1.0" encoding="UTF-8" standalone="yes"?>
<Relationships xmlns="http://schemas.openxmlformats.org/package/2006/relationships"><Relationship Id="rId8" Type="http://schemas.openxmlformats.org/officeDocument/2006/relationships/image" Target="../media/image36.svg"/><Relationship Id="rId3" Type="http://schemas.openxmlformats.org/officeDocument/2006/relationships/hyperlink" Target="https://aka.ms/graph/postman" TargetMode="External"/><Relationship Id="rId7" Type="http://schemas.openxmlformats.org/officeDocument/2006/relationships/image" Target="../media/image35.png"/><Relationship Id="rId2" Type="http://schemas.openxmlformats.org/officeDocument/2006/relationships/notesSlide" Target="../notesSlides/notesSlide3.xml"/><Relationship Id="rId1" Type="http://schemas.openxmlformats.org/officeDocument/2006/relationships/slideLayout" Target="../slideLayouts/slideLayout43.xml"/><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27.png"/></Relationships>
</file>

<file path=ppt/slides/_rels/slide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7.png"/><Relationship Id="rId1" Type="http://schemas.openxmlformats.org/officeDocument/2006/relationships/slideLayout" Target="../slideLayouts/slideLayout18.xml"/><Relationship Id="rId4" Type="http://schemas.openxmlformats.org/officeDocument/2006/relationships/image" Target="../media/image34.svg"/></Relationships>
</file>

<file path=ppt/slides/_rels/slide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xml"/><Relationship Id="rId1" Type="http://schemas.openxmlformats.org/officeDocument/2006/relationships/slideLayout" Target="../slideLayouts/slideLayout38.xml"/><Relationship Id="rId4" Type="http://schemas.openxmlformats.org/officeDocument/2006/relationships/image" Target="../media/image29.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8263" y="588963"/>
            <a:ext cx="4158362" cy="2535236"/>
          </a:xfrm>
        </p:spPr>
        <p:txBody>
          <a:bodyPr wrap="square" anchor="b">
            <a:normAutofit/>
          </a:bodyPr>
          <a:lstStyle/>
          <a:p>
            <a:r>
              <a:rPr lang="en-US" dirty="0">
                <a:solidFill>
                  <a:schemeClr val="accent1"/>
                </a:solidFill>
              </a:rPr>
              <a:t>Introduction to Postman for Microsoft Graph</a:t>
            </a:r>
          </a:p>
        </p:txBody>
      </p:sp>
      <p:sp>
        <p:nvSpPr>
          <p:cNvPr id="5" name="Text Placeholder 4"/>
          <p:cNvSpPr>
            <a:spLocks noGrp="1"/>
          </p:cNvSpPr>
          <p:nvPr>
            <p:ph type="body" sz="quarter" idx="10"/>
          </p:nvPr>
        </p:nvSpPr>
        <p:spPr>
          <a:xfrm>
            <a:off x="584200" y="3535540"/>
            <a:ext cx="5093119" cy="2733497"/>
          </a:xfrm>
        </p:spPr>
        <p:txBody>
          <a:bodyPr wrap="square">
            <a:normAutofit/>
          </a:bodyPr>
          <a:lstStyle/>
          <a:p>
            <a:br>
              <a:rPr lang="en-US" dirty="0">
                <a:solidFill>
                  <a:srgbClr val="32B0E7"/>
                </a:solidFill>
              </a:rPr>
            </a:br>
            <a:br>
              <a:rPr lang="en-US" dirty="0">
                <a:solidFill>
                  <a:srgbClr val="32B0E7"/>
                </a:solidFill>
              </a:rPr>
            </a:br>
            <a:endParaRPr lang="en-US" dirty="0">
              <a:solidFill>
                <a:srgbClr val="32B0E7"/>
              </a:solidFill>
            </a:endParaRPr>
          </a:p>
          <a:p>
            <a:endParaRPr lang="en-US" dirty="0"/>
          </a:p>
          <a:p>
            <a:endParaRPr lang="en-US" dirty="0"/>
          </a:p>
          <a:p>
            <a:r>
              <a:rPr lang="en-US" dirty="0"/>
              <a:t>Sébastien Levert</a:t>
            </a:r>
          </a:p>
          <a:p>
            <a:r>
              <a:rPr lang="en-US" dirty="0"/>
              <a:t>Senior Product Manager</a:t>
            </a:r>
          </a:p>
        </p:txBody>
      </p:sp>
      <p:sp>
        <p:nvSpPr>
          <p:cNvPr id="6" name="AutoShape 4">
            <a:extLst>
              <a:ext uri="{FF2B5EF4-FFF2-40B4-BE49-F238E27FC236}">
                <a16:creationId xmlns:a16="http://schemas.microsoft.com/office/drawing/2014/main" id="{B5CF15BE-B775-EF07-BF40-CE8DC56FAE07}"/>
              </a:ext>
            </a:extLst>
          </p:cNvPr>
          <p:cNvSpPr>
            <a:spLocks noChangeAspect="1" noChangeArrowheads="1"/>
          </p:cNvSpPr>
          <p:nvPr/>
        </p:nvSpPr>
        <p:spPr bwMode="auto">
          <a:xfrm>
            <a:off x="5943600" y="3276600"/>
            <a:ext cx="4044462" cy="4044462"/>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pic>
        <p:nvPicPr>
          <p:cNvPr id="8" name="Picture 7" descr="Logo&#10;&#10;Description automatically generated">
            <a:extLst>
              <a:ext uri="{FF2B5EF4-FFF2-40B4-BE49-F238E27FC236}">
                <a16:creationId xmlns:a16="http://schemas.microsoft.com/office/drawing/2014/main" id="{084D6E30-C0E5-07E6-0299-4BC1CD76AD9B}"/>
              </a:ext>
            </a:extLst>
          </p:cNvPr>
          <p:cNvPicPr>
            <a:picLocks noChangeAspect="1"/>
          </p:cNvPicPr>
          <p:nvPr/>
        </p:nvPicPr>
        <p:blipFill>
          <a:blip r:embed="rId3"/>
          <a:stretch>
            <a:fillRect/>
          </a:stretch>
        </p:blipFill>
        <p:spPr>
          <a:xfrm>
            <a:off x="5460598" y="2482951"/>
            <a:ext cx="3738686" cy="3358976"/>
          </a:xfrm>
          <a:prstGeom prst="rect">
            <a:avLst/>
          </a:prstGeom>
        </p:spPr>
      </p:pic>
      <p:pic>
        <p:nvPicPr>
          <p:cNvPr id="10" name="Graphic 9">
            <a:extLst>
              <a:ext uri="{FF2B5EF4-FFF2-40B4-BE49-F238E27FC236}">
                <a16:creationId xmlns:a16="http://schemas.microsoft.com/office/drawing/2014/main" id="{FF80584D-FDED-F8E9-C4DC-DCB97D7C253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062097" y="588963"/>
            <a:ext cx="2393863" cy="2106599"/>
          </a:xfrm>
          <a:prstGeom prst="rect">
            <a:avLst/>
          </a:prstGeom>
        </p:spPr>
      </p:pic>
    </p:spTree>
    <p:extLst>
      <p:ext uri="{BB962C8B-B14F-4D97-AF65-F5344CB8AC3E}">
        <p14:creationId xmlns:p14="http://schemas.microsoft.com/office/powerpoint/2010/main" val="168938418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nodeType="withEffect">
                                  <p:stCondLst>
                                    <p:cond delay="0"/>
                                  </p:stCondLst>
                                  <p:childTnLst>
                                    <p:animRot by="21600000">
                                      <p:cBhvr>
                                        <p:cTn id="6" dur="5000" fill="hold"/>
                                        <p:tgtEl>
                                          <p:spTgt spid="1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D98BCB-4669-4B9F-995F-469ED7002996}"/>
              </a:ext>
            </a:extLst>
          </p:cNvPr>
          <p:cNvSpPr>
            <a:spLocks noGrp="1"/>
          </p:cNvSpPr>
          <p:nvPr>
            <p:ph type="title"/>
          </p:nvPr>
        </p:nvSpPr>
        <p:spPr/>
        <p:txBody>
          <a:bodyPr/>
          <a:lstStyle/>
          <a:p>
            <a:r>
              <a:rPr lang="en-US" dirty="0"/>
              <a:t>What is Postman?</a:t>
            </a:r>
            <a:endParaRPr lang="en-CA" dirty="0"/>
          </a:p>
        </p:txBody>
      </p:sp>
      <p:pic>
        <p:nvPicPr>
          <p:cNvPr id="3" name="Picture 2" descr="Logo&#10;&#10;Description automatically generated">
            <a:extLst>
              <a:ext uri="{FF2B5EF4-FFF2-40B4-BE49-F238E27FC236}">
                <a16:creationId xmlns:a16="http://schemas.microsoft.com/office/drawing/2014/main" id="{21DCDEB4-373F-5673-3996-0D993A1D3BCD}"/>
              </a:ext>
            </a:extLst>
          </p:cNvPr>
          <p:cNvPicPr>
            <a:picLocks noChangeAspect="1"/>
          </p:cNvPicPr>
          <p:nvPr/>
        </p:nvPicPr>
        <p:blipFill>
          <a:blip r:embed="rId2"/>
          <a:stretch>
            <a:fillRect/>
          </a:stretch>
        </p:blipFill>
        <p:spPr>
          <a:xfrm>
            <a:off x="6225929" y="1605619"/>
            <a:ext cx="3738686" cy="3358976"/>
          </a:xfrm>
          <a:prstGeom prst="rect">
            <a:avLst/>
          </a:prstGeom>
        </p:spPr>
      </p:pic>
    </p:spTree>
    <p:extLst>
      <p:ext uri="{BB962C8B-B14F-4D97-AF65-F5344CB8AC3E}">
        <p14:creationId xmlns:p14="http://schemas.microsoft.com/office/powerpoint/2010/main" val="17554665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4200" y="848157"/>
            <a:ext cx="11018520" cy="861774"/>
          </a:xfrm>
        </p:spPr>
        <p:txBody>
          <a:bodyPr>
            <a:normAutofit/>
          </a:bodyPr>
          <a:lstStyle/>
          <a:p>
            <a:pPr algn="ctr"/>
            <a:r>
              <a:rPr lang="en-US" dirty="0">
                <a:solidFill>
                  <a:schemeClr val="accent1"/>
                </a:solidFill>
              </a:rPr>
              <a:t>Postman</a:t>
            </a:r>
          </a:p>
        </p:txBody>
      </p:sp>
      <p:sp>
        <p:nvSpPr>
          <p:cNvPr id="6" name="Text Placeholder 5"/>
          <p:cNvSpPr>
            <a:spLocks noGrp="1"/>
          </p:cNvSpPr>
          <p:nvPr>
            <p:ph sz="quarter" idx="10"/>
          </p:nvPr>
        </p:nvSpPr>
        <p:spPr>
          <a:xfrm>
            <a:off x="684683" y="3255288"/>
            <a:ext cx="5187244" cy="1231106"/>
          </a:xfrm>
        </p:spPr>
        <p:txBody>
          <a:bodyPr/>
          <a:lstStyle/>
          <a:p>
            <a:pPr marL="0" indent="0" algn="ctr" fontAlgn="base">
              <a:buNone/>
            </a:pPr>
            <a:r>
              <a:rPr lang="en-US" sz="2000" dirty="0">
                <a:latin typeface="Segoe UI" panose="020B0502040204020203" pitchFamily="34" charset="0"/>
              </a:rPr>
              <a:t>Postman is an API platform for building and using APIs. Postman simplifies each step of the API lifecycle and streamlines collaboration so that you can create better APIs faster.</a:t>
            </a:r>
          </a:p>
        </p:txBody>
      </p:sp>
      <p:pic>
        <p:nvPicPr>
          <p:cNvPr id="3" name="Graphic 2">
            <a:extLst>
              <a:ext uri="{FF2B5EF4-FFF2-40B4-BE49-F238E27FC236}">
                <a16:creationId xmlns:a16="http://schemas.microsoft.com/office/drawing/2014/main" id="{843637A7-3F43-BBFE-8E84-A594BDFB380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239345" y="1039128"/>
            <a:ext cx="5808628" cy="5818872"/>
          </a:xfrm>
          <a:prstGeom prst="rect">
            <a:avLst/>
          </a:prstGeom>
        </p:spPr>
      </p:pic>
    </p:spTree>
    <p:extLst>
      <p:ext uri="{BB962C8B-B14F-4D97-AF65-F5344CB8AC3E}">
        <p14:creationId xmlns:p14="http://schemas.microsoft.com/office/powerpoint/2010/main" val="1024912296"/>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AD5F133-029A-3775-D27B-CE3736B22BDA}"/>
              </a:ext>
            </a:extLst>
          </p:cNvPr>
          <p:cNvPicPr>
            <a:picLocks noChangeAspect="1"/>
          </p:cNvPicPr>
          <p:nvPr/>
        </p:nvPicPr>
        <p:blipFill>
          <a:blip r:embed="rId2"/>
          <a:stretch>
            <a:fillRect/>
          </a:stretch>
        </p:blipFill>
        <p:spPr>
          <a:xfrm>
            <a:off x="0" y="0"/>
            <a:ext cx="12192000" cy="6858000"/>
          </a:xfrm>
          <a:prstGeom prst="rect">
            <a:avLst/>
          </a:prstGeom>
          <a:noFill/>
        </p:spPr>
      </p:pic>
      <p:sp>
        <p:nvSpPr>
          <p:cNvPr id="9" name="Title 2">
            <a:extLst>
              <a:ext uri="{FF2B5EF4-FFF2-40B4-BE49-F238E27FC236}">
                <a16:creationId xmlns:a16="http://schemas.microsoft.com/office/drawing/2014/main" id="{59D9BB4B-DB8A-2DBA-2DA5-5B5D9159F4C0}"/>
              </a:ext>
            </a:extLst>
          </p:cNvPr>
          <p:cNvSpPr>
            <a:spLocks noGrp="1"/>
          </p:cNvSpPr>
          <p:nvPr>
            <p:ph type="title"/>
          </p:nvPr>
        </p:nvSpPr>
        <p:spPr>
          <a:xfrm>
            <a:off x="0" y="3657600"/>
            <a:ext cx="12192000" cy="3200400"/>
          </a:xfrm>
        </p:spPr>
        <p:txBody>
          <a:bodyPr/>
          <a:lstStyle/>
          <a:p>
            <a:r>
              <a:rPr lang="en-US" dirty="0"/>
              <a:t>	 Postman Fundamentals</a:t>
            </a:r>
          </a:p>
        </p:txBody>
      </p:sp>
      <p:pic>
        <p:nvPicPr>
          <p:cNvPr id="6" name="Graphic 5" descr="Beaker outline">
            <a:extLst>
              <a:ext uri="{FF2B5EF4-FFF2-40B4-BE49-F238E27FC236}">
                <a16:creationId xmlns:a16="http://schemas.microsoft.com/office/drawing/2014/main" id="{7717DB60-E174-ACAE-7849-EC741F40994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79798" y="4963274"/>
            <a:ext cx="1655852" cy="1655852"/>
          </a:xfrm>
          <a:prstGeom prst="rect">
            <a:avLst/>
          </a:prstGeom>
        </p:spPr>
      </p:pic>
    </p:spTree>
    <p:extLst>
      <p:ext uri="{BB962C8B-B14F-4D97-AF65-F5344CB8AC3E}">
        <p14:creationId xmlns:p14="http://schemas.microsoft.com/office/powerpoint/2010/main" val="1283704101"/>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4200" y="848157"/>
            <a:ext cx="11018520" cy="861774"/>
          </a:xfrm>
        </p:spPr>
        <p:txBody>
          <a:bodyPr>
            <a:normAutofit/>
          </a:bodyPr>
          <a:lstStyle/>
          <a:p>
            <a:pPr algn="ctr"/>
            <a:r>
              <a:rPr lang="en-US" dirty="0">
                <a:solidFill>
                  <a:schemeClr val="accent1"/>
                </a:solidFill>
              </a:rPr>
              <a:t>Postman for Microsoft Graph</a:t>
            </a:r>
          </a:p>
        </p:txBody>
      </p:sp>
      <p:sp>
        <p:nvSpPr>
          <p:cNvPr id="6" name="Text Placeholder 5"/>
          <p:cNvSpPr>
            <a:spLocks noGrp="1"/>
          </p:cNvSpPr>
          <p:nvPr>
            <p:ph sz="quarter" idx="10"/>
          </p:nvPr>
        </p:nvSpPr>
        <p:spPr>
          <a:xfrm>
            <a:off x="1647929" y="4842927"/>
            <a:ext cx="9133951" cy="1661993"/>
          </a:xfrm>
        </p:spPr>
        <p:txBody>
          <a:bodyPr/>
          <a:lstStyle/>
          <a:p>
            <a:pPr marL="0" indent="0" algn="ctr" fontAlgn="base">
              <a:buNone/>
            </a:pPr>
            <a:r>
              <a:rPr lang="en-US" sz="2000" dirty="0">
                <a:latin typeface="Segoe UI" panose="020B0502040204020203" pitchFamily="34" charset="0"/>
              </a:rPr>
              <a:t>Use the Microsoft Graph Postman collection to get started with Microsoft Graph APIs in minutes and get simplified authentication, pre-defined endpoints and environment variables.</a:t>
            </a:r>
          </a:p>
          <a:p>
            <a:pPr marL="0" indent="0" algn="ctr" fontAlgn="base">
              <a:buNone/>
            </a:pPr>
            <a:endParaRPr lang="en-US" sz="2000" dirty="0">
              <a:latin typeface="Segoe UI" panose="020B0502040204020203" pitchFamily="34" charset="0"/>
            </a:endParaRPr>
          </a:p>
          <a:p>
            <a:pPr marL="0" indent="0" algn="ctr" fontAlgn="base">
              <a:buNone/>
            </a:pPr>
            <a:r>
              <a:rPr lang="en-US" sz="2000" dirty="0">
                <a:latin typeface="Segoe UI" panose="020B0502040204020203" pitchFamily="34" charset="0"/>
              </a:rPr>
              <a:t>Follow the instructions here : </a:t>
            </a:r>
            <a:r>
              <a:rPr lang="en-US" sz="2000" dirty="0">
                <a:latin typeface="Segoe UI" panose="020B0502040204020203" pitchFamily="34" charset="0"/>
                <a:hlinkClick r:id="rId3"/>
              </a:rPr>
              <a:t>https://aka.ms/graph/postman</a:t>
            </a:r>
            <a:endParaRPr lang="en-US" sz="2000" dirty="0">
              <a:latin typeface="Segoe UI" panose="020B0502040204020203" pitchFamily="34" charset="0"/>
            </a:endParaRPr>
          </a:p>
        </p:txBody>
      </p:sp>
      <p:pic>
        <p:nvPicPr>
          <p:cNvPr id="2" name="Picture 1" descr="Logo&#10;&#10;Description automatically generated">
            <a:extLst>
              <a:ext uri="{FF2B5EF4-FFF2-40B4-BE49-F238E27FC236}">
                <a16:creationId xmlns:a16="http://schemas.microsoft.com/office/drawing/2014/main" id="{FF095F55-18BB-7F39-2AFF-834901EFA1F9}"/>
              </a:ext>
            </a:extLst>
          </p:cNvPr>
          <p:cNvPicPr>
            <a:picLocks noChangeAspect="1"/>
          </p:cNvPicPr>
          <p:nvPr/>
        </p:nvPicPr>
        <p:blipFill>
          <a:blip r:embed="rId4"/>
          <a:stretch>
            <a:fillRect/>
          </a:stretch>
        </p:blipFill>
        <p:spPr>
          <a:xfrm>
            <a:off x="3380590" y="2211646"/>
            <a:ext cx="2266584" cy="2036384"/>
          </a:xfrm>
          <a:prstGeom prst="rect">
            <a:avLst/>
          </a:prstGeom>
        </p:spPr>
      </p:pic>
      <p:pic>
        <p:nvPicPr>
          <p:cNvPr id="4" name="Graphic 3">
            <a:extLst>
              <a:ext uri="{FF2B5EF4-FFF2-40B4-BE49-F238E27FC236}">
                <a16:creationId xmlns:a16="http://schemas.microsoft.com/office/drawing/2014/main" id="{6FA487D8-0E47-E355-E4F5-5A07242F6F6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132814" y="2211645"/>
            <a:ext cx="2314074" cy="2036385"/>
          </a:xfrm>
          <a:prstGeom prst="rect">
            <a:avLst/>
          </a:prstGeom>
        </p:spPr>
      </p:pic>
      <p:pic>
        <p:nvPicPr>
          <p:cNvPr id="9" name="Graphic 8" descr="Badge Follow outline">
            <a:extLst>
              <a:ext uri="{FF2B5EF4-FFF2-40B4-BE49-F238E27FC236}">
                <a16:creationId xmlns:a16="http://schemas.microsoft.com/office/drawing/2014/main" id="{393F2B34-788B-3F8B-11A9-41F50237762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932794" y="2772637"/>
            <a:ext cx="914400" cy="914400"/>
          </a:xfrm>
          <a:prstGeom prst="rect">
            <a:avLst/>
          </a:prstGeom>
        </p:spPr>
      </p:pic>
    </p:spTree>
    <p:extLst>
      <p:ext uri="{BB962C8B-B14F-4D97-AF65-F5344CB8AC3E}">
        <p14:creationId xmlns:p14="http://schemas.microsoft.com/office/powerpoint/2010/main" val="3626713679"/>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AD5F133-029A-3775-D27B-CE3736B22BDA}"/>
              </a:ext>
            </a:extLst>
          </p:cNvPr>
          <p:cNvPicPr>
            <a:picLocks noChangeAspect="1"/>
          </p:cNvPicPr>
          <p:nvPr/>
        </p:nvPicPr>
        <p:blipFill>
          <a:blip r:embed="rId2"/>
          <a:srcRect/>
          <a:stretch/>
        </p:blipFill>
        <p:spPr>
          <a:xfrm>
            <a:off x="0" y="0"/>
            <a:ext cx="12192000" cy="6857999"/>
          </a:xfrm>
          <a:prstGeom prst="rect">
            <a:avLst/>
          </a:prstGeom>
          <a:noFill/>
        </p:spPr>
      </p:pic>
      <p:sp>
        <p:nvSpPr>
          <p:cNvPr id="9" name="Title 2">
            <a:extLst>
              <a:ext uri="{FF2B5EF4-FFF2-40B4-BE49-F238E27FC236}">
                <a16:creationId xmlns:a16="http://schemas.microsoft.com/office/drawing/2014/main" id="{59D9BB4B-DB8A-2DBA-2DA5-5B5D9159F4C0}"/>
              </a:ext>
            </a:extLst>
          </p:cNvPr>
          <p:cNvSpPr>
            <a:spLocks noGrp="1"/>
          </p:cNvSpPr>
          <p:nvPr>
            <p:ph type="title"/>
          </p:nvPr>
        </p:nvSpPr>
        <p:spPr>
          <a:xfrm>
            <a:off x="0" y="3657600"/>
            <a:ext cx="12192000" cy="3200400"/>
          </a:xfrm>
        </p:spPr>
        <p:txBody>
          <a:bodyPr/>
          <a:lstStyle/>
          <a:p>
            <a:r>
              <a:rPr lang="en-US" dirty="0"/>
              <a:t>	 Postman and Microsoft Graph</a:t>
            </a:r>
          </a:p>
        </p:txBody>
      </p:sp>
      <p:pic>
        <p:nvPicPr>
          <p:cNvPr id="6" name="Graphic 5" descr="Beaker outline">
            <a:extLst>
              <a:ext uri="{FF2B5EF4-FFF2-40B4-BE49-F238E27FC236}">
                <a16:creationId xmlns:a16="http://schemas.microsoft.com/office/drawing/2014/main" id="{7717DB60-E174-ACAE-7849-EC741F40994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79798" y="4963274"/>
            <a:ext cx="1655852" cy="1655852"/>
          </a:xfrm>
          <a:prstGeom prst="rect">
            <a:avLst/>
          </a:prstGeom>
        </p:spPr>
      </p:pic>
    </p:spTree>
    <p:extLst>
      <p:ext uri="{BB962C8B-B14F-4D97-AF65-F5344CB8AC3E}">
        <p14:creationId xmlns:p14="http://schemas.microsoft.com/office/powerpoint/2010/main" val="485373709"/>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D98BCB-4669-4B9F-995F-469ED7002996}"/>
              </a:ext>
            </a:extLst>
          </p:cNvPr>
          <p:cNvSpPr>
            <a:spLocks noGrp="1"/>
          </p:cNvSpPr>
          <p:nvPr>
            <p:ph type="title"/>
          </p:nvPr>
        </p:nvSpPr>
        <p:spPr/>
        <p:txBody>
          <a:bodyPr/>
          <a:lstStyle/>
          <a:p>
            <a:r>
              <a:rPr lang="en-US" dirty="0"/>
              <a:t>Thanks !</a:t>
            </a:r>
            <a:endParaRPr lang="en-CA" dirty="0"/>
          </a:p>
        </p:txBody>
      </p:sp>
      <p:pic>
        <p:nvPicPr>
          <p:cNvPr id="3" name="Graphic 2">
            <a:extLst>
              <a:ext uri="{FF2B5EF4-FFF2-40B4-BE49-F238E27FC236}">
                <a16:creationId xmlns:a16="http://schemas.microsoft.com/office/drawing/2014/main" id="{5C26CAA5-F884-97B5-648C-B37E423E36C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263442" y="1801304"/>
            <a:ext cx="3699309" cy="3255392"/>
          </a:xfrm>
          <a:prstGeom prst="rect">
            <a:avLst/>
          </a:prstGeom>
        </p:spPr>
      </p:pic>
    </p:spTree>
    <p:extLst>
      <p:ext uri="{BB962C8B-B14F-4D97-AF65-F5344CB8AC3E}">
        <p14:creationId xmlns:p14="http://schemas.microsoft.com/office/powerpoint/2010/main" val="1800680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nodeType="withEffect">
                                  <p:stCondLst>
                                    <p:cond delay="0"/>
                                  </p:stCondLst>
                                  <p:childTnLst>
                                    <p:animRot by="21600000">
                                      <p:cBhvr>
                                        <p:cTn id="6" dur="20000" fill="hold"/>
                                        <p:tgtEl>
                                          <p:spTgt spid="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9-51153_Microsoft_Ignite_Black_Template">
  <a:themeElements>
    <a:clrScheme name="MBAS_Dark">
      <a:dk1>
        <a:srgbClr val="000000"/>
      </a:dk1>
      <a:lt1>
        <a:srgbClr val="FFFFFF"/>
      </a:lt1>
      <a:dk2>
        <a:srgbClr val="243A5E"/>
      </a:dk2>
      <a:lt2>
        <a:srgbClr val="E6E6E6"/>
      </a:lt2>
      <a:accent1>
        <a:srgbClr val="50E6FF"/>
      </a:accent1>
      <a:accent2>
        <a:srgbClr val="0078D4"/>
      </a:accent2>
      <a:accent3>
        <a:srgbClr val="D83B01"/>
      </a:accent3>
      <a:accent4>
        <a:srgbClr val="FF9349"/>
      </a:accent4>
      <a:accent5>
        <a:srgbClr val="8661C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MS_Ignite_Digital_Event_Template_v12.potx" id="{987F915D-5FB6-4803-B1B9-1178BD7F7B76}" vid="{5CD2FFA6-B9A3-408C-B7F0-5DF8305F3E28}"/>
    </a:ext>
  </a:extLst>
</a:theme>
</file>

<file path=ppt/theme/theme2.xml><?xml version="1.0" encoding="utf-8"?>
<a:theme xmlns:a="http://schemas.openxmlformats.org/drawingml/2006/main" name="Black Template">
  <a:themeElements>
    <a:clrScheme name="Ignite Breakout on Black">
      <a:dk1>
        <a:srgbClr val="000000"/>
      </a:dk1>
      <a:lt1>
        <a:srgbClr val="FFFFFF"/>
      </a:lt1>
      <a:dk2>
        <a:srgbClr val="2F2F2F"/>
      </a:dk2>
      <a:lt2>
        <a:srgbClr val="E6E6E6"/>
      </a:lt2>
      <a:accent1>
        <a:srgbClr val="0078D4"/>
      </a:accent1>
      <a:accent2>
        <a:srgbClr val="50E6FF"/>
      </a:accent2>
      <a:accent3>
        <a:srgbClr val="D83B01"/>
      </a:accent3>
      <a:accent4>
        <a:srgbClr val="FFB900"/>
      </a:accent4>
      <a:accent5>
        <a:srgbClr val="737373"/>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9_16x9_Breakout_Template  -  Read-Only" id="{A7B72E17-54BE-42A6-A53A-1279FA83BD10}" vid="{61D7B962-622B-4DC8-9E08-BFEB6217D16A}"/>
    </a:ext>
  </a:extLst>
</a:theme>
</file>

<file path=ppt/theme/theme3.xml><?xml version="1.0" encoding="utf-8"?>
<a:theme xmlns:a="http://schemas.openxmlformats.org/drawingml/2006/main" name="Without-header">
  <a:themeElements>
    <a:clrScheme name="Custom 1">
      <a:dk1>
        <a:srgbClr val="000000"/>
      </a:dk1>
      <a:lt1>
        <a:srgbClr val="FFFFFF"/>
      </a:lt1>
      <a:dk2>
        <a:srgbClr val="000000"/>
      </a:dk2>
      <a:lt2>
        <a:srgbClr val="DEFFFB"/>
      </a:lt2>
      <a:accent1>
        <a:srgbClr val="1F959E"/>
      </a:accent1>
      <a:accent2>
        <a:srgbClr val="5364AE"/>
      </a:accent2>
      <a:accent3>
        <a:srgbClr val="742774"/>
      </a:accent3>
      <a:accent4>
        <a:srgbClr val="742774"/>
      </a:accent4>
      <a:accent5>
        <a:srgbClr val="FE92FF"/>
      </a:accent5>
      <a:accent6>
        <a:srgbClr val="42C8AB"/>
      </a:accent6>
      <a:hlink>
        <a:srgbClr val="FFC977"/>
      </a:hlink>
      <a:folHlink>
        <a:srgbClr val="85DFD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SPSBCN16-Template.potx" id="{77C32EA3-63BF-4E3B-B801-73A246840EDD}" vid="{1522EE2A-0561-4E66-8B5A-C4EDB7EFEA07}"/>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ct:contentTypeSchema xmlns:ct="http://schemas.microsoft.com/office/2006/metadata/contentType" xmlns:ma="http://schemas.microsoft.com/office/2006/metadata/properties/metaAttributes" ct:_="" ma:_="" ma:contentTypeName="PresentationDoc" ma:contentTypeID="0x010100482455A778DB204DB320A25B5159258200F39D61024CC7F64CAF55F1A35DC60090" ma:contentTypeVersion="36" ma:contentTypeDescription="" ma:contentTypeScope="" ma:versionID="6f2a352005c49fa1680c0e08dbc7cb99">
  <xsd:schema xmlns:xsd="http://www.w3.org/2001/XMLSchema" xmlns:xs="http://www.w3.org/2001/XMLSchema" xmlns:p="http://schemas.microsoft.com/office/2006/metadata/properties" xmlns:ns1="http://schemas.microsoft.com/sharepoint/v3" xmlns:ns2="ffda682f-c233-440f-ae5c-cc70b7af3c29" xmlns:ns3="230e9df3-be65-4c73-a93b-d1236ebd677e" xmlns:ns4="975eabc5-8aa7-4d55-9739-9d0b7e0e7793" targetNamespace="http://schemas.microsoft.com/office/2006/metadata/properties" ma:root="true" ma:fieldsID="c5498d18d0a9037321b5ea020185ef5b" ns1:_="" ns2:_="" ns3:_="" ns4:_="">
    <xsd:import namespace="http://schemas.microsoft.com/sharepoint/v3"/>
    <xsd:import namespace="ffda682f-c233-440f-ae5c-cc70b7af3c29"/>
    <xsd:import namespace="230e9df3-be65-4c73-a93b-d1236ebd677e"/>
    <xsd:import namespace="975eabc5-8aa7-4d55-9739-9d0b7e0e7793"/>
    <xsd:element name="properties">
      <xsd:complexType>
        <xsd:sequence>
          <xsd:element name="documentManagement">
            <xsd:complexType>
              <xsd:all>
                <xsd:element ref="ns2:epPresentationDate" minOccurs="0"/>
                <xsd:element ref="ns2:epSessionCode" minOccurs="0"/>
                <xsd:element ref="ns2:epMSSpeaker" minOccurs="0"/>
                <xsd:element ref="ns2:epExternalSpeaker" minOccurs="0"/>
                <xsd:element ref="ns2:epVideoURL" minOccurs="0"/>
                <xsd:element ref="ns2:epThumbnailUrl" minOccurs="0"/>
                <xsd:element ref="ns3:TaxCatchAll" minOccurs="0"/>
                <xsd:element ref="ns3:TaxCatchAllLabel" minOccurs="0"/>
                <xsd:element ref="ns3:_dlc_DocIdPersistId" minOccurs="0"/>
                <xsd:element ref="ns2:d547fba4e0a546bfa5b472a98feca4af" minOccurs="0"/>
                <xsd:element ref="ns3:_dlc_DocIdUrl" minOccurs="0"/>
                <xsd:element ref="ns2:c4f11e1abf4a41588350555ed1ce2d49" minOccurs="0"/>
                <xsd:element ref="ns2:nd392b534b3e40ab9754af2092f68eae" minOccurs="0"/>
                <xsd:element ref="ns2:j52685c1858341d7af04a157e0141a6d" minOccurs="0"/>
                <xsd:element ref="ns3:_dlc_DocId" minOccurs="0"/>
                <xsd:element ref="ns3:TaxKeywordTaxHTField" minOccurs="0"/>
                <xsd:element ref="ns2:k7a3dbdf2ec8406d98709d26e33ac8ef" minOccurs="0"/>
                <xsd:element ref="ns2:epThumbnailSlide" minOccurs="0"/>
                <xsd:element ref="ns3:DocumentDescription" minOccurs="0"/>
                <xsd:element ref="ns4:MediaServiceMetadata" minOccurs="0"/>
                <xsd:element ref="ns4:MediaServiceFastMetadata" minOccurs="0"/>
                <xsd:element ref="ns4:textedit" minOccurs="0"/>
                <xsd:element ref="ns3:MediaDescription"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37" nillable="true" ma:displayName="Unified Compliance Policy Properties" ma:hidden="true" ma:internalName="_ip_UnifiedCompliancePolicyProperties">
      <xsd:simpleType>
        <xsd:restriction base="dms:Note"/>
      </xsd:simpleType>
    </xsd:element>
    <xsd:element name="_ip_UnifiedCompliancePolicyUIAction" ma:index="38"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fda682f-c233-440f-ae5c-cc70b7af3c29" elementFormDefault="qualified">
    <xsd:import namespace="http://schemas.microsoft.com/office/2006/documentManagement/types"/>
    <xsd:import namespace="http://schemas.microsoft.com/office/infopath/2007/PartnerControls"/>
    <xsd:element name="epPresentationDate" ma:index="2" nillable="true" ma:displayName="ep Presentation Date" ma:format="DateOnly" ma:internalName="epPresentationDate">
      <xsd:simpleType>
        <xsd:restriction base="dms:DateTime"/>
      </xsd:simpleType>
    </xsd:element>
    <xsd:element name="epSessionCode" ma:index="3" nillable="true" ma:displayName="ep Session Code" ma:internalName="epSessionCode" ma:readOnly="false">
      <xsd:simpleType>
        <xsd:restriction base="dms:Text">
          <xsd:maxLength value="255"/>
        </xsd:restriction>
      </xsd:simpleType>
    </xsd:element>
    <xsd:element name="epMSSpeaker" ma:index="4" nillable="true" ma:displayName="ep MS Speaker" ma:list="UserInfo" ma:SharePointGroup="0" ma:internalName="epMSSpeaker" ma:readOnly="false"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pExternalSpeaker" ma:index="5" nillable="true" ma:displayName="ep External Speaker" ma:internalName="epExternalSpeaker" ma:readOnly="false">
      <xsd:simpleType>
        <xsd:restriction base="dms:Text">
          <xsd:maxLength value="255"/>
        </xsd:restriction>
      </xsd:simpleType>
    </xsd:element>
    <xsd:element name="epVideoURL" ma:index="11" nillable="true" ma:displayName="Video URL" ma:internalName="epVideoURL" ma:readOnly="false">
      <xsd:simpleType>
        <xsd:restriction base="dms:Text">
          <xsd:maxLength value="255"/>
        </xsd:restriction>
      </xsd:simpleType>
    </xsd:element>
    <xsd:element name="epThumbnailUrl" ma:index="12" nillable="true" ma:displayName="Cusotm Thumbnail URL" ma:description="This is auto generated field. If you would like to change, Please enter online thumbnail url in .jpg or .png format." ma:internalName="epThumbnailUrl">
      <xsd:simpleType>
        <xsd:restriction base="dms:Text">
          <xsd:maxLength value="255"/>
        </xsd:restriction>
      </xsd:simpleType>
    </xsd:element>
    <xsd:element name="d547fba4e0a546bfa5b472a98feca4af" ma:index="16" nillable="true" ma:taxonomy="true" ma:internalName="d547fba4e0a546bfa5b472a98feca4af" ma:taxonomyFieldName="epProduct" ma:displayName="ep Product" ma:readOnly="false" ma:default="" ma:fieldId="{d547fba4-e0a5-46bf-a5b4-72a98feca4af}" ma:taxonomyMulti="true" ma:sspId="e385fb40-52d4-4fae-9c5b-3e8ff8a5878e" ma:termSetId="d3de27c7-29d0-4e18-9dad-a12e7612c5ee" ma:anchorId="00000000-0000-0000-0000-000000000000" ma:open="true" ma:isKeyword="false">
      <xsd:complexType>
        <xsd:sequence>
          <xsd:element ref="pc:Terms" minOccurs="0" maxOccurs="1"/>
        </xsd:sequence>
      </xsd:complexType>
    </xsd:element>
    <xsd:element name="c4f11e1abf4a41588350555ed1ce2d49" ma:index="21" nillable="true" ma:taxonomy="true" ma:internalName="c4f11e1abf4a41588350555ed1ce2d49" ma:taxonomyFieldName="epTrack" ma:displayName="ep Track" ma:readOnly="false" ma:default="" ma:fieldId="{c4f11e1a-bf4a-4158-8350-555ed1ce2d49}" ma:sspId="e385fb40-52d4-4fae-9c5b-3e8ff8a5878e" ma:termSetId="8b2cb1a9-d9e7-4004-9980-68b531ded940" ma:anchorId="00000000-0000-0000-0000-000000000000" ma:open="true" ma:isKeyword="false">
      <xsd:complexType>
        <xsd:sequence>
          <xsd:element ref="pc:Terms" minOccurs="0" maxOccurs="1"/>
        </xsd:sequence>
      </xsd:complexType>
    </xsd:element>
    <xsd:element name="nd392b534b3e40ab9754af2092f68eae" ma:index="23" nillable="true" ma:taxonomy="true" ma:internalName="nd392b534b3e40ab9754af2092f68eae" ma:taxonomyFieldName="epSessionType" ma:displayName="Session Type" ma:readOnly="false" ma:default="" ma:fieldId="{7d392b53-4b3e-40ab-9754-af2092f68eae}" ma:sspId="e385fb40-52d4-4fae-9c5b-3e8ff8a5878e" ma:termSetId="4a7f5118-ed8e-426f-a293-5dd28228e502" ma:anchorId="00000000-0000-0000-0000-000000000000" ma:open="true" ma:isKeyword="false">
      <xsd:complexType>
        <xsd:sequence>
          <xsd:element ref="pc:Terms" minOccurs="0" maxOccurs="1"/>
        </xsd:sequence>
      </xsd:complexType>
    </xsd:element>
    <xsd:element name="j52685c1858341d7af04a157e0141a6d" ma:index="25" nillable="true" ma:taxonomy="true" ma:internalName="j52685c1858341d7af04a157e0141a6d" ma:taxonomyFieldName="epLevel" ma:displayName="Level" ma:default="" ma:fieldId="{352685c1-8583-41d7-af04-a157e0141a6d}" ma:sspId="e385fb40-52d4-4fae-9c5b-3e8ff8a5878e" ma:termSetId="9cfe41a8-0160-4c9f-8979-42d2550c1810" ma:anchorId="00000000-0000-0000-0000-000000000000" ma:open="true" ma:isKeyword="false">
      <xsd:complexType>
        <xsd:sequence>
          <xsd:element ref="pc:Terms" minOccurs="0" maxOccurs="1"/>
        </xsd:sequence>
      </xsd:complexType>
    </xsd:element>
    <xsd:element name="k7a3dbdf2ec8406d98709d26e33ac8ef" ma:index="29" nillable="true" ma:taxonomy="true" ma:internalName="k7a3dbdf2ec8406d98709d26e33ac8ef" ma:taxonomyFieldName="epVenue" ma:displayName="Venue" ma:default="" ma:fieldId="{47a3dbdf-2ec8-406d-9870-9d26e33ac8ef}" ma:sspId="e385fb40-52d4-4fae-9c5b-3e8ff8a5878e" ma:termSetId="b5f3f7cd-6271-45c6-ba9e-15129dbc88ed" ma:anchorId="00000000-0000-0000-0000-000000000000" ma:open="true" ma:isKeyword="false">
      <xsd:complexType>
        <xsd:sequence>
          <xsd:element ref="pc:Terms" minOccurs="0" maxOccurs="1"/>
        </xsd:sequence>
      </xsd:complexType>
    </xsd:element>
    <xsd:element name="epThumbnailSlide" ma:index="31" nillable="true" ma:displayName="Thumbnail Slide Number" ma:decimals="0" ma:internalName="epThumbnailSlide" ma:percentage="FALSE">
      <xsd:simpleType>
        <xsd:restriction base="dms:Number"/>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13" nillable="true" ma:displayName="Taxonomy Catch All Column" ma:hidden="true" ma:list="{c6f752b4-ea7a-45d7-9c5a-f41f5c5d970f}" ma:internalName="TaxCatchAll" ma:showField="CatchAllData" ma:web="ffda682f-c233-440f-ae5c-cc70b7af3c29">
      <xsd:complexType>
        <xsd:complexContent>
          <xsd:extension base="dms:MultiChoiceLookup">
            <xsd:sequence>
              <xsd:element name="Value" type="dms:Lookup" maxOccurs="unbounded" minOccurs="0" nillable="true"/>
            </xsd:sequence>
          </xsd:extension>
        </xsd:complexContent>
      </xsd:complexType>
    </xsd:element>
    <xsd:element name="TaxCatchAllLabel" ma:index="14" nillable="true" ma:displayName="Taxonomy Catch All Column1" ma:hidden="true" ma:list="{c6f752b4-ea7a-45d7-9c5a-f41f5c5d970f}" ma:internalName="TaxCatchAllLabel" ma:readOnly="true" ma:showField="CatchAllDataLabel" ma:web="ffda682f-c233-440f-ae5c-cc70b7af3c29">
      <xsd:complexType>
        <xsd:complexContent>
          <xsd:extension base="dms:MultiChoiceLookup">
            <xsd:sequence>
              <xsd:element name="Value" type="dms:Lookup" maxOccurs="unbounded" minOccurs="0" nillable="true"/>
            </xsd:sequence>
          </xsd:extension>
        </xsd:complexContent>
      </xsd:complexType>
    </xsd:element>
    <xsd:element name="_dlc_DocIdPersistId" ma:index="15" nillable="true" ma:displayName="Persist ID" ma:description="Keep ID on add." ma:hidden="true" ma:internalName="_dlc_DocIdPersistId" ma:readOnly="true">
      <xsd:simpleType>
        <xsd:restriction base="dms:Boolean"/>
      </xsd:simpleType>
    </xsd:element>
    <xsd:element name="_dlc_DocIdUrl" ma:index="17"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 ma:index="26" nillable="true" ma:displayName="Document ID Value" ma:description="The value of the document ID assigned to this item." ma:internalName="_dlc_DocId" ma:readOnly="true">
      <xsd:simpleType>
        <xsd:restriction base="dms:Text"/>
      </xsd:simpleType>
    </xsd:element>
    <xsd:element name="TaxKeywordTaxHTField" ma:index="28"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element name="DocumentDescription" ma:index="32" nillable="true" ma:displayName="Test Description" ma:description="Alternate description for documents that can be used for display." ma:internalName="DocumentDescription">
      <xsd:simpleType>
        <xsd:restriction base="dms:Note">
          <xsd:maxLength value="255"/>
        </xsd:restriction>
      </xsd:simpleType>
    </xsd:element>
    <xsd:element name="MediaDescription" ma:index="36" nillable="true" ma:displayName="Document Description" ma:description="Alternate description for documents that can be used for display." ma:internalName="MediaDescription">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975eabc5-8aa7-4d55-9739-9d0b7e0e7793" elementFormDefault="qualified">
    <xsd:import namespace="http://schemas.microsoft.com/office/2006/documentManagement/types"/>
    <xsd:import namespace="http://schemas.microsoft.com/office/infopath/2007/PartnerControls"/>
    <xsd:element name="MediaServiceMetadata" ma:index="33" nillable="true" ma:displayName="MediaServiceMetadata" ma:hidden="true" ma:internalName="MediaServiceMetadata" ma:readOnly="true">
      <xsd:simpleType>
        <xsd:restriction base="dms:Note"/>
      </xsd:simpleType>
    </xsd:element>
    <xsd:element name="MediaServiceFastMetadata" ma:index="34" nillable="true" ma:displayName="MediaServiceFastMetadata" ma:hidden="true" ma:internalName="MediaServiceFastMetadata" ma:readOnly="true">
      <xsd:simpleType>
        <xsd:restriction base="dms:Note"/>
      </xsd:simpleType>
    </xsd:element>
    <xsd:element name="textedit" ma:index="35" nillable="true" ma:displayName="textedit" ma:format="Dropdown" ma:internalName="textedit">
      <xsd:simpleType>
        <xsd:restriction base="dms:Text">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7"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Description xmlns="230e9df3-be65-4c73-a93b-d1236ebd677e" xsi:nil="true"/>
    <epPresentationDate xmlns="ffda682f-c233-440f-ae5c-cc70b7af3c29">2020-09-24T07:00:00+00:00</epPresentationDate>
    <epThumbnailSlide xmlns="ffda682f-c233-440f-ae5c-cc70b7af3c29" xsi:nil="true"/>
    <j52685c1858341d7af04a157e0141a6d xmlns="ffda682f-c233-440f-ae5c-cc70b7af3c29">
      <Terms xmlns="http://schemas.microsoft.com/office/infopath/2007/PartnerControls"/>
    </j52685c1858341d7af04a157e0141a6d>
    <epSessionCode xmlns="ffda682f-c233-440f-ae5c-cc70b7af3c29">DB146-R2</epSessionCode>
    <epExternalSpeaker xmlns="ffda682f-c233-440f-ae5c-cc70b7af3c29" xsi:nil="true"/>
    <c4f11e1abf4a41588350555ed1ce2d49 xmlns="ffda682f-c233-440f-ae5c-cc70b7af3c29">
      <Terms xmlns="http://schemas.microsoft.com/office/infopath/2007/PartnerControls">
        <TermInfo xmlns="http://schemas.microsoft.com/office/infopath/2007/PartnerControls">
          <TermName xmlns="http://schemas.microsoft.com/office/infopath/2007/PartnerControls">Modern Work</TermName>
          <TermId xmlns="http://schemas.microsoft.com/office/infopath/2007/PartnerControls">656ecb9a-794b-4b77-b0ba-fc7da0a84864</TermId>
        </TermInfo>
      </Terms>
    </c4f11e1abf4a41588350555ed1ce2d49>
    <MediaDescription xmlns="230e9df3-be65-4c73-a93b-d1236ebd677e">Reimagining work with the Microsoft 365 platform</MediaDescription>
    <epMSSpeaker xmlns="ffda682f-c233-440f-ae5c-cc70b7af3c29">
      <UserInfo>
        <DisplayName>i:0#.f|membership|mikeam@microsoft.com</DisplayName>
        <AccountId>50592</AccountId>
        <AccountType/>
      </UserInfo>
      <UserInfo>
        <DisplayName>i:0#.f|membership|yinaa@microsoft.com</DisplayName>
        <AccountId>10361</AccountId>
        <AccountType/>
      </UserInfo>
    </epMSSpeaker>
    <epVideoURL xmlns="ffda682f-c233-440f-ae5c-cc70b7af3c29" xsi:nil="true"/>
    <textedit xmlns="975eabc5-8aa7-4d55-9739-9d0b7e0e7793" xsi:nil="true"/>
    <TaxKeywordTaxHTField xmlns="230e9df3-be65-4c73-a93b-d1236ebd677e">
      <Terms xmlns="http://schemas.microsoft.com/office/infopath/2007/PartnerControls"/>
    </TaxKeywordTaxHTField>
    <k7a3dbdf2ec8406d98709d26e33ac8ef xmlns="ffda682f-c233-440f-ae5c-cc70b7af3c29">
      <Terms xmlns="http://schemas.microsoft.com/office/infopath/2007/PartnerControls">
        <TermInfo xmlns="http://schemas.microsoft.com/office/infopath/2007/PartnerControls">
          <TermName xmlns="http://schemas.microsoft.com/office/infopath/2007/PartnerControls">Digital</TermName>
          <TermId xmlns="http://schemas.microsoft.com/office/infopath/2007/PartnerControls">71e26462-d7fe-41d9-b986-ce42b0142a53</TermId>
        </TermInfo>
      </Terms>
    </k7a3dbdf2ec8406d98709d26e33ac8ef>
    <TaxCatchAll xmlns="230e9df3-be65-4c73-a93b-d1236ebd677e">
      <Value>1240</Value>
      <Value>489</Value>
      <Value>1270</Value>
      <Value>1285</Value>
      <Value>1298</Value>
      <Value>1194</Value>
      <Value>1056</Value>
      <Value>511</Value>
    </TaxCatchAll>
    <epThumbnailUrl xmlns="ffda682f-c233-440f-ae5c-cc70b7af3c29" xsi:nil="true"/>
    <d547fba4e0a546bfa5b472a98feca4af xmlns="ffda682f-c233-440f-ae5c-cc70b7af3c29">
      <Terms xmlns="http://schemas.microsoft.com/office/infopath/2007/PartnerControls">
        <TermInfo xmlns="http://schemas.microsoft.com/office/infopath/2007/PartnerControls">
          <TermName xmlns="http://schemas.microsoft.com/office/infopath/2007/PartnerControls">Microsoft 365</TermName>
          <TermId xmlns="http://schemas.microsoft.com/office/infopath/2007/PartnerControls">37f1bc3c-e0b2-49e6-ac95-1ac341016118</TermId>
        </TermInfo>
      </Terms>
    </d547fba4e0a546bfa5b472a98feca4af>
    <nd392b534b3e40ab9754af2092f68eae xmlns="ffda682f-c233-440f-ae5c-cc70b7af3c29">
      <Terms xmlns="http://schemas.microsoft.com/office/infopath/2007/PartnerControls">
        <TermInfo xmlns="http://schemas.microsoft.com/office/infopath/2007/PartnerControls">
          <TermName xmlns="http://schemas.microsoft.com/office/infopath/2007/PartnerControls">Digital Session</TermName>
          <TermId xmlns="http://schemas.microsoft.com/office/infopath/2007/PartnerControls">5c166bba-6f9d-484a-9897-c74442ae0dc1</TermId>
        </TermInfo>
      </Terms>
    </nd392b534b3e40ab9754af2092f68eae>
    <_dlc_DocId xmlns="230e9df3-be65-4c73-a93b-d1236ebd677e">EPDOC-819532493-1211</_dlc_DocId>
    <_dlc_DocIdUrl xmlns="230e9df3-be65-4c73-a93b-d1236ebd677e">
      <Url>https://microsoft.sharepoint.com/sites/presentations/_layouts/15/DocIdRedir.aspx?ID=EPDOC-819532493-1211</Url>
      <Description>EPDOC-819532493-1211</Description>
    </_dlc_DocIdUrl>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Version=16.0.0.0, Culture=neutral, PublicKeyToken=71e9bce111e9429c</Assembly>
    <Class>Microsoft.Office.DocumentManagement.Internal.DocIdHandler</Class>
    <Data/>
    <Filter/>
  </Receiver>
  <Receiver>
    <Name>DocumentSet ItemUpdated</Name>
    <Synchronization>Synchronous</Synchronization>
    <Type>10002</Type>
    <SequenceNumber>100</SequenceNumber>
    <Url/>
    <Assembly>Microsoft.Office.DocumentManagement, Version=16.0.0.0, Culture=neutral, PublicKeyToken=71e9bce111e9429c</Assembly>
    <Class>Microsoft.Office.DocumentManagement.DocumentSets.DocumentSetEventReceiver</Class>
    <Data/>
    <Filter/>
  </Receiver>
  <Receiver>
    <Name>DocumentSet ItemAdded</Name>
    <Synchronization>Synchronous</Synchronization>
    <Type>10001</Type>
    <SequenceNumber>100</SequenceNumber>
    <Url/>
    <Assembly>Microsoft.Office.DocumentManagement, Version=16.0.0.0, Culture=neutral, PublicKeyToken=71e9bce111e9429c</Assembly>
    <Class>Microsoft.Office.DocumentManagement.DocumentSets.DocumentSetItemsEventReceiver</Class>
    <Data/>
    <Filter/>
  </Receiver>
</spe:Receivers>
</file>

<file path=customXml/itemProps1.xml><?xml version="1.0" encoding="utf-8"?>
<ds:datastoreItem xmlns:ds="http://schemas.openxmlformats.org/officeDocument/2006/customXml" ds:itemID="{E68461B2-6520-4C43-9698-D524F571EA8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ffda682f-c233-440f-ae5c-cc70b7af3c29"/>
    <ds:schemaRef ds:uri="230e9df3-be65-4c73-a93b-d1236ebd677e"/>
    <ds:schemaRef ds:uri="975eabc5-8aa7-4d55-9739-9d0b7e0e779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F05B02F-FF16-49C0-90A9-6B37F8B4D769}">
  <ds:schemaRefs>
    <ds:schemaRef ds:uri="http://purl.org/dc/dcmitype/"/>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913b567d-4c83-4181-a45c-f04ce7e1b72e"/>
    <ds:schemaRef ds:uri="http://schemas.microsoft.com/sharepoint/v3"/>
    <ds:schemaRef ds:uri="804751ba-60e0-4191-9865-d7e5284c1d69"/>
    <ds:schemaRef ds:uri="http://www.w3.org/XML/1998/namespace"/>
    <ds:schemaRef ds:uri="http://purl.org/dc/terms/"/>
    <ds:schemaRef ds:uri="http://purl.org/dc/elements/1.1/"/>
    <ds:schemaRef ds:uri="230e9df3-be65-4c73-a93b-d1236ebd677e"/>
    <ds:schemaRef ds:uri="ffda682f-c233-440f-ae5c-cc70b7af3c29"/>
    <ds:schemaRef ds:uri="975eabc5-8aa7-4d55-9739-9d0b7e0e7793"/>
  </ds:schemaRefs>
</ds:datastoreItem>
</file>

<file path=customXml/itemProps3.xml><?xml version="1.0" encoding="utf-8"?>
<ds:datastoreItem xmlns:ds="http://schemas.openxmlformats.org/officeDocument/2006/customXml" ds:itemID="{A7F2988B-650D-4F26-B0BA-55FD420C1034}">
  <ds:schemaRefs>
    <ds:schemaRef ds:uri="http://schemas.microsoft.com/sharepoint/v3/contenttype/forms"/>
  </ds:schemaRefs>
</ds:datastoreItem>
</file>

<file path=customXml/itemProps4.xml><?xml version="1.0" encoding="utf-8"?>
<ds:datastoreItem xmlns:ds="http://schemas.openxmlformats.org/officeDocument/2006/customXml" ds:itemID="{238D91C0-8BB3-45CC-9BE6-ADB62421AC00}">
  <ds:schemaRefs>
    <ds:schemaRef ds:uri="http://schemas.microsoft.com/sharepoint/event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0</TotalTime>
  <Words>221</Words>
  <Application>Microsoft Office PowerPoint</Application>
  <PresentationFormat>Widescreen</PresentationFormat>
  <Paragraphs>28</Paragraphs>
  <Slides>7</Slides>
  <Notes>4</Notes>
  <HiddenSlides>0</HiddenSlides>
  <MMClips>0</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7</vt:i4>
      </vt:variant>
    </vt:vector>
  </HeadingPairs>
  <TitlesOfParts>
    <vt:vector size="18" baseType="lpstr">
      <vt:lpstr>Arial</vt:lpstr>
      <vt:lpstr>Calibri</vt:lpstr>
      <vt:lpstr>Consolas</vt:lpstr>
      <vt:lpstr>Proxima Nova</vt:lpstr>
      <vt:lpstr>Segoe UI</vt:lpstr>
      <vt:lpstr>Segoe UI Light</vt:lpstr>
      <vt:lpstr>Segoe UI Semibold</vt:lpstr>
      <vt:lpstr>Wingdings</vt:lpstr>
      <vt:lpstr>9-51153_Microsoft_Ignite_Black_Template</vt:lpstr>
      <vt:lpstr>Black Template</vt:lpstr>
      <vt:lpstr>Without-header</vt:lpstr>
      <vt:lpstr>Introduction to Postman for Microsoft Graph</vt:lpstr>
      <vt:lpstr>What is Postman?</vt:lpstr>
      <vt:lpstr>Postman</vt:lpstr>
      <vt:lpstr>  Postman Fundamentals</vt:lpstr>
      <vt:lpstr>Postman for Microsoft Graph</vt:lpstr>
      <vt:lpstr>  Postman and Microsoft Graph</vt:lpstr>
      <vt:lpstr>Thanks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2020-12-10T15:57:42Z</dcterms:created>
  <dcterms:modified xsi:type="dcterms:W3CDTF">2022-06-14T16:02:21Z</dcterms:modified>
</cp:coreProperties>
</file>